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552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BANYAK STN GDBD APPROVED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BANYAK STN GDBD APPROVED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334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BANYAK STN GDBD APPROVED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867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BANYAK STN GDBD APPROVED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541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BANYAK STN GDBD APPROVED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185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BANYAK STN GDBD APPROVED</c:v>
                </c:pt>
              </c:strCache>
            </c:strRef>
          </c:cat>
          <c:val>
            <c:numRef>
              <c:f>Sheet1!$G$2</c:f>
              <c:numCache>
                <c:formatCode>General</c:formatCode>
                <c:ptCount val="1"/>
                <c:pt idx="0">
                  <c:v>94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BANYAK STN GDBD APPROVED</c:v>
                </c:pt>
              </c:strCache>
            </c:strRef>
          </c:cat>
          <c:val>
            <c:numRef>
              <c:f>Sheet1!$H$2</c:f>
              <c:numCache>
                <c:formatCode>General</c:formatCode>
                <c:ptCount val="1"/>
                <c:pt idx="0">
                  <c:v>74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2016(Sempadan)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BANYAK STN GDBD APPROVED</c:v>
                </c:pt>
              </c:strCache>
            </c:strRef>
          </c:cat>
          <c:val>
            <c:numRef>
              <c:f>Sheet1!$I$2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BANYAK STN GDBD APPROVED</c:v>
                </c:pt>
              </c:strCache>
            </c:strRef>
          </c:cat>
          <c:val>
            <c:numRef>
              <c:f>Sheet1!$J$2</c:f>
              <c:numCache>
                <c:formatCode>General</c:formatCode>
                <c:ptCount val="1"/>
                <c:pt idx="0">
                  <c:v>692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4426624"/>
        <c:axId val="134428160"/>
        <c:axId val="0"/>
      </c:bar3DChart>
      <c:catAx>
        <c:axId val="134426624"/>
        <c:scaling>
          <c:orientation val="minMax"/>
        </c:scaling>
        <c:delete val="0"/>
        <c:axPos val="b"/>
        <c:majorTickMark val="out"/>
        <c:minorTickMark val="none"/>
        <c:tickLblPos val="nextTo"/>
        <c:crossAx val="134428160"/>
        <c:crosses val="autoZero"/>
        <c:auto val="1"/>
        <c:lblAlgn val="ctr"/>
        <c:lblOffset val="100"/>
        <c:noMultiLvlLbl val="0"/>
      </c:catAx>
      <c:valAx>
        <c:axId val="134428160"/>
        <c:scaling>
          <c:orientation val="minMax"/>
        </c:scaling>
        <c:delete val="0"/>
        <c:axPos val="l"/>
        <c:majorGridlines>
          <c:spPr>
            <a:ln>
              <a:solidFill>
                <a:schemeClr val="accent6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rgbClr val="00B050"/>
            </a:solidFill>
          </a:ln>
        </c:spPr>
        <c:crossAx val="1344266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43408E8-04B6-4107-99C6-F178EE28FE7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56A56AA-9140-4D5B-9A31-641238B36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275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41B3A-FE67-4202-B42A-F9C28862568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EB81-66A4-40CB-A621-8B879EC7E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645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41B3A-FE67-4202-B42A-F9C28862568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EB81-66A4-40CB-A621-8B879EC7E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999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41B3A-FE67-4202-B42A-F9C28862568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EB81-66A4-40CB-A621-8B879EC7E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500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41B3A-FE67-4202-B42A-F9C28862568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EB81-66A4-40CB-A621-8B879EC7E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354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41B3A-FE67-4202-B42A-F9C28862568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EB81-66A4-40CB-A621-8B879EC7E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269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41B3A-FE67-4202-B42A-F9C28862568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EB81-66A4-40CB-A621-8B879EC7E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19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41B3A-FE67-4202-B42A-F9C28862568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EB81-66A4-40CB-A621-8B879EC7E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392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41B3A-FE67-4202-B42A-F9C28862568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EB81-66A4-40CB-A621-8B879EC7E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825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41B3A-FE67-4202-B42A-F9C28862568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EB81-66A4-40CB-A621-8B879EC7E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713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41B3A-FE67-4202-B42A-F9C28862568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EB81-66A4-40CB-A621-8B879EC7E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529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41B3A-FE67-4202-B42A-F9C28862568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EB81-66A4-40CB-A621-8B879EC7E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095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41B3A-FE67-4202-B42A-F9C28862568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6EB81-66A4-40CB-A621-8B879EC7E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362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STN-STN GPS APPROVED JAN-DEC </a:t>
            </a:r>
            <a:br>
              <a:rPr lang="en-US" sz="3200" dirty="0" smtClean="0"/>
            </a:br>
            <a:r>
              <a:rPr lang="en-US" sz="3200" dirty="0" smtClean="0"/>
              <a:t>TAHUN 2009-2016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172043"/>
              </p:ext>
            </p:extLst>
          </p:nvPr>
        </p:nvGraphicFramePr>
        <p:xfrm>
          <a:off x="1219200" y="1828800"/>
          <a:ext cx="6781794" cy="1051560"/>
        </p:xfrm>
        <a:graphic>
          <a:graphicData uri="http://schemas.openxmlformats.org/drawingml/2006/table">
            <a:tbl>
              <a:tblPr firstRow="1" firstCol="1" bandRow="1"/>
              <a:tblGrid>
                <a:gridCol w="685030"/>
                <a:gridCol w="685030"/>
                <a:gridCol w="616527"/>
                <a:gridCol w="616527"/>
                <a:gridCol w="616527"/>
                <a:gridCol w="685030"/>
                <a:gridCol w="753533"/>
                <a:gridCol w="685030"/>
                <a:gridCol w="637975"/>
                <a:gridCol w="800585"/>
              </a:tblGrid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TAHUN</a:t>
                      </a:r>
                      <a:endParaRPr lang="en-US" sz="1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Calibri"/>
                          <a:cs typeface="Times New Roman"/>
                        </a:rPr>
                        <a:t>2009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Calibri"/>
                          <a:cs typeface="Times New Roman"/>
                        </a:rPr>
                        <a:t>2010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Calibri"/>
                          <a:cs typeface="Times New Roman"/>
                        </a:rPr>
                        <a:t>2011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Calibri"/>
                          <a:cs typeface="Times New Roman"/>
                        </a:rPr>
                        <a:t>2012</a:t>
                      </a:r>
                      <a:endParaRPr lang="en-US" sz="1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Calibri"/>
                          <a:cs typeface="Times New Roman"/>
                        </a:rPr>
                        <a:t>2013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Calibri"/>
                          <a:cs typeface="Times New Roman"/>
                        </a:rPr>
                        <a:t>2014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2015</a:t>
                      </a:r>
                      <a:endParaRPr lang="en-US" sz="1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2016</a:t>
                      </a:r>
                      <a:endParaRPr lang="en-US" sz="1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2016</a:t>
                      </a:r>
                      <a:endParaRPr lang="en-US" sz="1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2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BANYAK STN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867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541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692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7275295"/>
              </p:ext>
            </p:extLst>
          </p:nvPr>
        </p:nvGraphicFramePr>
        <p:xfrm>
          <a:off x="1219200" y="3352800"/>
          <a:ext cx="67818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13616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E87D64491284BB1D5EE0466AD0339" ma:contentTypeVersion="" ma:contentTypeDescription="Create a new document." ma:contentTypeScope="" ma:versionID="3d1da3256eb35f0aae95762c3fc0dc2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2384c6cc0088fcedbaf6edaf557def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17847C5-BF35-44C7-92C4-E8D9E068B8B1}"/>
</file>

<file path=customXml/itemProps2.xml><?xml version="1.0" encoding="utf-8"?>
<ds:datastoreItem xmlns:ds="http://schemas.openxmlformats.org/officeDocument/2006/customXml" ds:itemID="{ABFCC149-B8AC-46B6-A60E-861F213F83A3}"/>
</file>

<file path=customXml/itemProps3.xml><?xml version="1.0" encoding="utf-8"?>
<ds:datastoreItem xmlns:ds="http://schemas.openxmlformats.org/officeDocument/2006/customXml" ds:itemID="{454C4BBE-C6EB-48CF-8522-462015E186C9}"/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25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STN-STN GPS APPROVED JAN-DEC  TAHUN 2009-2016</vt:lpstr>
    </vt:vector>
  </TitlesOfParts>
  <Company>MOD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Dyg Latipah binti. Hj Bungsu</dc:creator>
  <cp:lastModifiedBy>Willyza Bibiana binti. Ibrahim</cp:lastModifiedBy>
  <cp:revision>77</cp:revision>
  <cp:lastPrinted>2017-01-10T07:54:25Z</cp:lastPrinted>
  <dcterms:created xsi:type="dcterms:W3CDTF">2016-12-27T00:07:10Z</dcterms:created>
  <dcterms:modified xsi:type="dcterms:W3CDTF">2017-01-12T04:19:32Z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0x010100CFEE87D64491284BB1D5EE0466AD0339</vt:lpwstr>
  </property>
</Properties>
</file>