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7" r:id="rId4"/>
    <p:sldId id="268" r:id="rId5"/>
    <p:sldId id="266" r:id="rId6"/>
    <p:sldId id="269" r:id="rId7"/>
    <p:sldId id="262" r:id="rId8"/>
    <p:sldId id="263" r:id="rId9"/>
    <p:sldId id="264" r:id="rId10"/>
    <p:sldId id="260" r:id="rId11"/>
    <p:sldId id="261"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186"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1BA69B-CB76-4F5E-9025-124E8DCCF3FE}" type="doc">
      <dgm:prSet loTypeId="urn:microsoft.com/office/officeart/2005/8/layout/chevron1" loCatId="process" qsTypeId="urn:microsoft.com/office/officeart/2005/8/quickstyle/simple1" qsCatId="simple" csTypeId="urn:microsoft.com/office/officeart/2005/8/colors/accent1_2" csCatId="accent1" phldr="1"/>
      <dgm:spPr/>
    </dgm:pt>
    <dgm:pt modelId="{468E8382-6E17-4635-B89E-12DB8F82AB45}">
      <dgm:prSet phldrT="[Text]" custT="1"/>
      <dgm:spPr/>
      <dgm:t>
        <a:bodyPr/>
        <a:lstStyle/>
        <a:p>
          <a:r>
            <a:rPr lang="en-US" sz="1800" dirty="0" smtClean="0"/>
            <a:t>Syarikat </a:t>
          </a:r>
          <a:r>
            <a:rPr lang="en-US" sz="1800" dirty="0" err="1" smtClean="0"/>
            <a:t>Pembinaan</a:t>
          </a:r>
          <a:endParaRPr lang="en-US" sz="1800" dirty="0"/>
        </a:p>
      </dgm:t>
    </dgm:pt>
    <dgm:pt modelId="{6DD12E12-2CFA-498F-ADA1-3873468054AF}" type="parTrans" cxnId="{4DFD1847-47D2-4D21-AEF5-0C9050E57D55}">
      <dgm:prSet/>
      <dgm:spPr/>
      <dgm:t>
        <a:bodyPr/>
        <a:lstStyle/>
        <a:p>
          <a:endParaRPr lang="en-US"/>
        </a:p>
      </dgm:t>
    </dgm:pt>
    <dgm:pt modelId="{07C2342D-51FA-412B-8CD2-AF31DCB4F17B}" type="sibTrans" cxnId="{4DFD1847-47D2-4D21-AEF5-0C9050E57D55}">
      <dgm:prSet/>
      <dgm:spPr/>
      <dgm:t>
        <a:bodyPr/>
        <a:lstStyle/>
        <a:p>
          <a:endParaRPr lang="en-US"/>
        </a:p>
      </dgm:t>
    </dgm:pt>
    <dgm:pt modelId="{D471D959-0083-42D9-880D-27FFBB7C520D}">
      <dgm:prSet phldrT="[Text]" custT="1"/>
      <dgm:spPr/>
      <dgm:t>
        <a:bodyPr/>
        <a:lstStyle/>
        <a:p>
          <a:r>
            <a:rPr lang="en-US" sz="1800" dirty="0" smtClean="0"/>
            <a:t>ROCBN</a:t>
          </a:r>
          <a:endParaRPr lang="en-US" sz="1800" dirty="0"/>
        </a:p>
      </dgm:t>
    </dgm:pt>
    <dgm:pt modelId="{D4F2A72B-6CEE-459D-A9BB-C1BAB99688E2}" type="parTrans" cxnId="{FB0A505E-B24A-4B03-A966-035E6FBDBA0A}">
      <dgm:prSet/>
      <dgm:spPr/>
      <dgm:t>
        <a:bodyPr/>
        <a:lstStyle/>
        <a:p>
          <a:endParaRPr lang="en-US"/>
        </a:p>
      </dgm:t>
    </dgm:pt>
    <dgm:pt modelId="{114AEF49-779B-447A-99F3-76C69E1EBB66}" type="sibTrans" cxnId="{FB0A505E-B24A-4B03-A966-035E6FBDBA0A}">
      <dgm:prSet/>
      <dgm:spPr/>
      <dgm:t>
        <a:bodyPr/>
        <a:lstStyle/>
        <a:p>
          <a:endParaRPr lang="en-US"/>
        </a:p>
      </dgm:t>
    </dgm:pt>
    <dgm:pt modelId="{FCE826A0-9728-49CB-AA3C-2E7262C54885}">
      <dgm:prSet phldrT="[Text]" custT="1"/>
      <dgm:spPr/>
      <dgm:t>
        <a:bodyPr/>
        <a:lstStyle/>
        <a:p>
          <a:r>
            <a:rPr lang="en-US" sz="1800" dirty="0" err="1" smtClean="0"/>
            <a:t>ABCi</a:t>
          </a:r>
          <a:endParaRPr lang="en-US" sz="1800" dirty="0"/>
        </a:p>
      </dgm:t>
    </dgm:pt>
    <dgm:pt modelId="{6AA048B7-54ED-447C-AA33-E25B092F2ED6}" type="parTrans" cxnId="{23054FD5-DA45-44F0-9FE1-89866050C4EB}">
      <dgm:prSet/>
      <dgm:spPr/>
      <dgm:t>
        <a:bodyPr/>
        <a:lstStyle/>
        <a:p>
          <a:endParaRPr lang="en-US"/>
        </a:p>
      </dgm:t>
    </dgm:pt>
    <dgm:pt modelId="{868C9156-3C09-44BB-9DB7-2B1D30386078}" type="sibTrans" cxnId="{23054FD5-DA45-44F0-9FE1-89866050C4EB}">
      <dgm:prSet/>
      <dgm:spPr/>
      <dgm:t>
        <a:bodyPr/>
        <a:lstStyle/>
        <a:p>
          <a:endParaRPr lang="en-US"/>
        </a:p>
      </dgm:t>
    </dgm:pt>
    <dgm:pt modelId="{670CA9B7-7DB6-4FF3-8209-2A6347C54F4A}" type="pres">
      <dgm:prSet presAssocID="{971BA69B-CB76-4F5E-9025-124E8DCCF3FE}" presName="Name0" presStyleCnt="0">
        <dgm:presLayoutVars>
          <dgm:dir/>
          <dgm:animLvl val="lvl"/>
          <dgm:resizeHandles val="exact"/>
        </dgm:presLayoutVars>
      </dgm:prSet>
      <dgm:spPr/>
    </dgm:pt>
    <dgm:pt modelId="{B4751672-8B8E-46B6-9B32-C599F509D124}" type="pres">
      <dgm:prSet presAssocID="{468E8382-6E17-4635-B89E-12DB8F82AB45}" presName="parTxOnly" presStyleLbl="node1" presStyleIdx="0" presStyleCnt="3">
        <dgm:presLayoutVars>
          <dgm:chMax val="0"/>
          <dgm:chPref val="0"/>
          <dgm:bulletEnabled val="1"/>
        </dgm:presLayoutVars>
      </dgm:prSet>
      <dgm:spPr/>
      <dgm:t>
        <a:bodyPr/>
        <a:lstStyle/>
        <a:p>
          <a:endParaRPr lang="en-US"/>
        </a:p>
      </dgm:t>
    </dgm:pt>
    <dgm:pt modelId="{71DF4772-3DF5-435B-B0A8-036B03681619}" type="pres">
      <dgm:prSet presAssocID="{07C2342D-51FA-412B-8CD2-AF31DCB4F17B}" presName="parTxOnlySpace" presStyleCnt="0"/>
      <dgm:spPr/>
    </dgm:pt>
    <dgm:pt modelId="{23F38866-A18E-45E3-A0B1-E3DCA02B2E23}" type="pres">
      <dgm:prSet presAssocID="{D471D959-0083-42D9-880D-27FFBB7C520D}" presName="parTxOnly" presStyleLbl="node1" presStyleIdx="1" presStyleCnt="3">
        <dgm:presLayoutVars>
          <dgm:chMax val="0"/>
          <dgm:chPref val="0"/>
          <dgm:bulletEnabled val="1"/>
        </dgm:presLayoutVars>
      </dgm:prSet>
      <dgm:spPr/>
      <dgm:t>
        <a:bodyPr/>
        <a:lstStyle/>
        <a:p>
          <a:endParaRPr lang="en-US"/>
        </a:p>
      </dgm:t>
    </dgm:pt>
    <dgm:pt modelId="{BF3C4336-AE56-47BA-8015-302D5F1E44B9}" type="pres">
      <dgm:prSet presAssocID="{114AEF49-779B-447A-99F3-76C69E1EBB66}" presName="parTxOnlySpace" presStyleCnt="0"/>
      <dgm:spPr/>
    </dgm:pt>
    <dgm:pt modelId="{EA7D8B48-8B36-4F68-8C7C-506155440FA6}" type="pres">
      <dgm:prSet presAssocID="{FCE826A0-9728-49CB-AA3C-2E7262C54885}" presName="parTxOnly" presStyleLbl="node1" presStyleIdx="2" presStyleCnt="3">
        <dgm:presLayoutVars>
          <dgm:chMax val="0"/>
          <dgm:chPref val="0"/>
          <dgm:bulletEnabled val="1"/>
        </dgm:presLayoutVars>
      </dgm:prSet>
      <dgm:spPr/>
      <dgm:t>
        <a:bodyPr/>
        <a:lstStyle/>
        <a:p>
          <a:endParaRPr lang="en-US"/>
        </a:p>
      </dgm:t>
    </dgm:pt>
  </dgm:ptLst>
  <dgm:cxnLst>
    <dgm:cxn modelId="{FD02B2A1-812A-4D16-9194-CEFF71D193AC}" type="presOf" srcId="{468E8382-6E17-4635-B89E-12DB8F82AB45}" destId="{B4751672-8B8E-46B6-9B32-C599F509D124}" srcOrd="0" destOrd="0" presId="urn:microsoft.com/office/officeart/2005/8/layout/chevron1"/>
    <dgm:cxn modelId="{77391614-A4D4-4FD7-9B30-2296E0A94EC4}" type="presOf" srcId="{D471D959-0083-42D9-880D-27FFBB7C520D}" destId="{23F38866-A18E-45E3-A0B1-E3DCA02B2E23}" srcOrd="0" destOrd="0" presId="urn:microsoft.com/office/officeart/2005/8/layout/chevron1"/>
    <dgm:cxn modelId="{23054FD5-DA45-44F0-9FE1-89866050C4EB}" srcId="{971BA69B-CB76-4F5E-9025-124E8DCCF3FE}" destId="{FCE826A0-9728-49CB-AA3C-2E7262C54885}" srcOrd="2" destOrd="0" parTransId="{6AA048B7-54ED-447C-AA33-E25B092F2ED6}" sibTransId="{868C9156-3C09-44BB-9DB7-2B1D30386078}"/>
    <dgm:cxn modelId="{FB0A505E-B24A-4B03-A966-035E6FBDBA0A}" srcId="{971BA69B-CB76-4F5E-9025-124E8DCCF3FE}" destId="{D471D959-0083-42D9-880D-27FFBB7C520D}" srcOrd="1" destOrd="0" parTransId="{D4F2A72B-6CEE-459D-A9BB-C1BAB99688E2}" sibTransId="{114AEF49-779B-447A-99F3-76C69E1EBB66}"/>
    <dgm:cxn modelId="{4DFD1847-47D2-4D21-AEF5-0C9050E57D55}" srcId="{971BA69B-CB76-4F5E-9025-124E8DCCF3FE}" destId="{468E8382-6E17-4635-B89E-12DB8F82AB45}" srcOrd="0" destOrd="0" parTransId="{6DD12E12-2CFA-498F-ADA1-3873468054AF}" sibTransId="{07C2342D-51FA-412B-8CD2-AF31DCB4F17B}"/>
    <dgm:cxn modelId="{D444736C-E449-4C31-A123-DF96203C8F81}" type="presOf" srcId="{FCE826A0-9728-49CB-AA3C-2E7262C54885}" destId="{EA7D8B48-8B36-4F68-8C7C-506155440FA6}" srcOrd="0" destOrd="0" presId="urn:microsoft.com/office/officeart/2005/8/layout/chevron1"/>
    <dgm:cxn modelId="{E6335846-256F-4BF3-92D3-8B3D7EA892C2}" type="presOf" srcId="{971BA69B-CB76-4F5E-9025-124E8DCCF3FE}" destId="{670CA9B7-7DB6-4FF3-8209-2A6347C54F4A}" srcOrd="0" destOrd="0" presId="urn:microsoft.com/office/officeart/2005/8/layout/chevron1"/>
    <dgm:cxn modelId="{2D6F7084-141A-41E3-84F3-682E03549EE6}" type="presParOf" srcId="{670CA9B7-7DB6-4FF3-8209-2A6347C54F4A}" destId="{B4751672-8B8E-46B6-9B32-C599F509D124}" srcOrd="0" destOrd="0" presId="urn:microsoft.com/office/officeart/2005/8/layout/chevron1"/>
    <dgm:cxn modelId="{524D0E97-A916-426F-A6CC-721C9543AB38}" type="presParOf" srcId="{670CA9B7-7DB6-4FF3-8209-2A6347C54F4A}" destId="{71DF4772-3DF5-435B-B0A8-036B03681619}" srcOrd="1" destOrd="0" presId="urn:microsoft.com/office/officeart/2005/8/layout/chevron1"/>
    <dgm:cxn modelId="{F72F2246-CDC3-449D-BF8F-D636370055DC}" type="presParOf" srcId="{670CA9B7-7DB6-4FF3-8209-2A6347C54F4A}" destId="{23F38866-A18E-45E3-A0B1-E3DCA02B2E23}" srcOrd="2" destOrd="0" presId="urn:microsoft.com/office/officeart/2005/8/layout/chevron1"/>
    <dgm:cxn modelId="{92C51D60-54D3-4284-A2D2-0866521FA8F4}" type="presParOf" srcId="{670CA9B7-7DB6-4FF3-8209-2A6347C54F4A}" destId="{BF3C4336-AE56-47BA-8015-302D5F1E44B9}" srcOrd="3" destOrd="0" presId="urn:microsoft.com/office/officeart/2005/8/layout/chevron1"/>
    <dgm:cxn modelId="{92FC26D4-6501-4BEE-BC90-DF35F33A58F4}" type="presParOf" srcId="{670CA9B7-7DB6-4FF3-8209-2A6347C54F4A}" destId="{EA7D8B48-8B36-4F68-8C7C-506155440FA6}"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AE8A62-7DF2-41F0-B036-9A47B508E109}" type="doc">
      <dgm:prSet loTypeId="urn:microsoft.com/office/officeart/2005/8/layout/process1" loCatId="process" qsTypeId="urn:microsoft.com/office/officeart/2005/8/quickstyle/simple1" qsCatId="simple" csTypeId="urn:microsoft.com/office/officeart/2005/8/colors/colorful4" csCatId="colorful" phldr="1"/>
      <dgm:spPr/>
      <dgm:t>
        <a:bodyPr/>
        <a:lstStyle/>
        <a:p>
          <a:endParaRPr lang="en-US"/>
        </a:p>
      </dgm:t>
    </dgm:pt>
    <dgm:pt modelId="{3E5E5DAC-C421-4DAB-9FE7-2F305105246A}">
      <dgm:prSet phldrT="[Text]" custT="1"/>
      <dgm:spPr/>
      <dgm:t>
        <a:bodyPr/>
        <a:lstStyle/>
        <a:p>
          <a:r>
            <a:rPr lang="en-US" sz="2400" dirty="0" err="1" smtClean="0">
              <a:solidFill>
                <a:schemeClr val="tx1"/>
              </a:solidFill>
            </a:rPr>
            <a:t>ABCi</a:t>
          </a:r>
          <a:endParaRPr lang="en-US" sz="2400" dirty="0">
            <a:solidFill>
              <a:schemeClr val="tx1"/>
            </a:solidFill>
          </a:endParaRPr>
        </a:p>
      </dgm:t>
    </dgm:pt>
    <dgm:pt modelId="{6622EDAC-4983-46A6-8DFB-6BD181050F1A}" type="parTrans" cxnId="{7B4C7795-B094-407C-822B-040EB885251B}">
      <dgm:prSet/>
      <dgm:spPr/>
      <dgm:t>
        <a:bodyPr/>
        <a:lstStyle/>
        <a:p>
          <a:endParaRPr lang="en-US"/>
        </a:p>
      </dgm:t>
    </dgm:pt>
    <dgm:pt modelId="{317B6CAE-A261-403A-9403-2A4A3E7D3AB8}" type="sibTrans" cxnId="{7B4C7795-B094-407C-822B-040EB885251B}">
      <dgm:prSet/>
      <dgm:spPr/>
      <dgm:t>
        <a:bodyPr/>
        <a:lstStyle/>
        <a:p>
          <a:endParaRPr lang="en-US"/>
        </a:p>
      </dgm:t>
    </dgm:pt>
    <dgm:pt modelId="{C04C917F-8D93-4219-99A1-6B082BFF2B82}">
      <dgm:prSet phldrT="[Text]" custT="1"/>
      <dgm:spPr/>
      <dgm:t>
        <a:bodyPr/>
        <a:lstStyle/>
        <a:p>
          <a:r>
            <a:rPr lang="en-US" sz="2000" dirty="0" smtClean="0">
              <a:solidFill>
                <a:schemeClr val="tx1"/>
              </a:solidFill>
            </a:rPr>
            <a:t>Builder’s </a:t>
          </a:r>
          <a:r>
            <a:rPr lang="en-US" sz="2000" dirty="0" err="1" smtClean="0">
              <a:solidFill>
                <a:schemeClr val="tx1"/>
              </a:solidFill>
            </a:rPr>
            <a:t>Licence</a:t>
          </a:r>
          <a:r>
            <a:rPr lang="en-US" sz="2000" dirty="0" smtClean="0">
              <a:solidFill>
                <a:schemeClr val="tx1"/>
              </a:solidFill>
            </a:rPr>
            <a:t> </a:t>
          </a:r>
        </a:p>
        <a:p>
          <a:r>
            <a:rPr lang="en-US" sz="2000" dirty="0" smtClean="0">
              <a:solidFill>
                <a:schemeClr val="tx1"/>
              </a:solidFill>
            </a:rPr>
            <a:t>(</a:t>
          </a:r>
          <a:r>
            <a:rPr lang="en-US" sz="2000" dirty="0" err="1" smtClean="0">
              <a:solidFill>
                <a:schemeClr val="tx1"/>
              </a:solidFill>
            </a:rPr>
            <a:t>Lesen</a:t>
          </a:r>
          <a:r>
            <a:rPr lang="en-US" sz="2000" dirty="0" smtClean="0">
              <a:solidFill>
                <a:schemeClr val="tx1"/>
              </a:solidFill>
            </a:rPr>
            <a:t> Pembina)</a:t>
          </a:r>
          <a:endParaRPr lang="en-US" sz="2000" dirty="0">
            <a:solidFill>
              <a:schemeClr val="tx1"/>
            </a:solidFill>
          </a:endParaRPr>
        </a:p>
      </dgm:t>
    </dgm:pt>
    <dgm:pt modelId="{5A502BB5-B9F9-4B77-9FD8-1F05E946D5E4}" type="parTrans" cxnId="{FA3A7CCD-9CC9-4F03-A60F-B0597D4C3F83}">
      <dgm:prSet/>
      <dgm:spPr/>
      <dgm:t>
        <a:bodyPr/>
        <a:lstStyle/>
        <a:p>
          <a:endParaRPr lang="en-US"/>
        </a:p>
      </dgm:t>
    </dgm:pt>
    <dgm:pt modelId="{5E6A09E5-22DF-4E18-A4EF-8C5AF89C90B7}" type="sibTrans" cxnId="{FA3A7CCD-9CC9-4F03-A60F-B0597D4C3F83}">
      <dgm:prSet/>
      <dgm:spPr/>
      <dgm:t>
        <a:bodyPr/>
        <a:lstStyle/>
        <a:p>
          <a:endParaRPr lang="en-US"/>
        </a:p>
      </dgm:t>
    </dgm:pt>
    <dgm:pt modelId="{5D654AD3-7F71-477F-9942-F9FDC3F9424A}">
      <dgm:prSet phldrT="[Text]" custT="1"/>
      <dgm:spPr/>
      <dgm:t>
        <a:bodyPr/>
        <a:lstStyle/>
        <a:p>
          <a:r>
            <a:rPr lang="en-US" sz="1800" dirty="0" err="1" smtClean="0">
              <a:solidFill>
                <a:schemeClr val="tx1"/>
              </a:solidFill>
            </a:rPr>
            <a:t>Sijil</a:t>
          </a:r>
          <a:r>
            <a:rPr lang="en-US" sz="1800" dirty="0" smtClean="0">
              <a:solidFill>
                <a:schemeClr val="tx1"/>
              </a:solidFill>
            </a:rPr>
            <a:t> </a:t>
          </a:r>
          <a:r>
            <a:rPr lang="en-US" sz="1800" dirty="0" err="1" smtClean="0">
              <a:solidFill>
                <a:schemeClr val="tx1"/>
              </a:solidFill>
            </a:rPr>
            <a:t>Pendaftaran</a:t>
          </a:r>
          <a:r>
            <a:rPr lang="en-US" sz="1800" dirty="0" smtClean="0">
              <a:solidFill>
                <a:schemeClr val="tx1"/>
              </a:solidFill>
            </a:rPr>
            <a:t> </a:t>
          </a:r>
          <a:r>
            <a:rPr lang="en-US" sz="1800" dirty="0" err="1" smtClean="0">
              <a:solidFill>
                <a:schemeClr val="tx1"/>
              </a:solidFill>
            </a:rPr>
            <a:t>Kontraktor</a:t>
          </a:r>
          <a:endParaRPr lang="en-US" sz="1800" dirty="0">
            <a:solidFill>
              <a:schemeClr val="tx1"/>
            </a:solidFill>
          </a:endParaRPr>
        </a:p>
      </dgm:t>
    </dgm:pt>
    <dgm:pt modelId="{F515901B-AC2E-4667-95BE-18A8B9D84859}" type="parTrans" cxnId="{58A5FC33-2AF9-4799-9C07-5FC01ED2C6E1}">
      <dgm:prSet/>
      <dgm:spPr/>
      <dgm:t>
        <a:bodyPr/>
        <a:lstStyle/>
        <a:p>
          <a:endParaRPr lang="en-US"/>
        </a:p>
      </dgm:t>
    </dgm:pt>
    <dgm:pt modelId="{70A88082-F33A-4514-945E-6AAB2C7CEC7A}" type="sibTrans" cxnId="{58A5FC33-2AF9-4799-9C07-5FC01ED2C6E1}">
      <dgm:prSet/>
      <dgm:spPr/>
      <dgm:t>
        <a:bodyPr/>
        <a:lstStyle/>
        <a:p>
          <a:endParaRPr lang="en-US"/>
        </a:p>
      </dgm:t>
    </dgm:pt>
    <dgm:pt modelId="{0B2FC9C1-5BC5-49F4-8AE5-A2DB896E0B9A}" type="pres">
      <dgm:prSet presAssocID="{89AE8A62-7DF2-41F0-B036-9A47B508E109}" presName="Name0" presStyleCnt="0">
        <dgm:presLayoutVars>
          <dgm:dir/>
          <dgm:resizeHandles val="exact"/>
        </dgm:presLayoutVars>
      </dgm:prSet>
      <dgm:spPr/>
      <dgm:t>
        <a:bodyPr/>
        <a:lstStyle/>
        <a:p>
          <a:endParaRPr lang="en-US"/>
        </a:p>
      </dgm:t>
    </dgm:pt>
    <dgm:pt modelId="{23D4F8ED-8452-4C65-8DF8-5848FC1EE7D9}" type="pres">
      <dgm:prSet presAssocID="{3E5E5DAC-C421-4DAB-9FE7-2F305105246A}" presName="node" presStyleLbl="node1" presStyleIdx="0" presStyleCnt="3">
        <dgm:presLayoutVars>
          <dgm:bulletEnabled val="1"/>
        </dgm:presLayoutVars>
      </dgm:prSet>
      <dgm:spPr/>
      <dgm:t>
        <a:bodyPr/>
        <a:lstStyle/>
        <a:p>
          <a:endParaRPr lang="en-US"/>
        </a:p>
      </dgm:t>
    </dgm:pt>
    <dgm:pt modelId="{BE8BEC80-531C-4ED0-8DD1-CC51336A0710}" type="pres">
      <dgm:prSet presAssocID="{317B6CAE-A261-403A-9403-2A4A3E7D3AB8}" presName="sibTrans" presStyleLbl="sibTrans2D1" presStyleIdx="0" presStyleCnt="2"/>
      <dgm:spPr/>
      <dgm:t>
        <a:bodyPr/>
        <a:lstStyle/>
        <a:p>
          <a:endParaRPr lang="en-US"/>
        </a:p>
      </dgm:t>
    </dgm:pt>
    <dgm:pt modelId="{5A5F97A3-B6A3-472D-B6E6-C7E4AB9E628E}" type="pres">
      <dgm:prSet presAssocID="{317B6CAE-A261-403A-9403-2A4A3E7D3AB8}" presName="connectorText" presStyleLbl="sibTrans2D1" presStyleIdx="0" presStyleCnt="2"/>
      <dgm:spPr/>
      <dgm:t>
        <a:bodyPr/>
        <a:lstStyle/>
        <a:p>
          <a:endParaRPr lang="en-US"/>
        </a:p>
      </dgm:t>
    </dgm:pt>
    <dgm:pt modelId="{DB1905D7-F7B1-43C6-899F-0832C9728D80}" type="pres">
      <dgm:prSet presAssocID="{C04C917F-8D93-4219-99A1-6B082BFF2B82}" presName="node" presStyleLbl="node1" presStyleIdx="1" presStyleCnt="3">
        <dgm:presLayoutVars>
          <dgm:bulletEnabled val="1"/>
        </dgm:presLayoutVars>
      </dgm:prSet>
      <dgm:spPr/>
      <dgm:t>
        <a:bodyPr/>
        <a:lstStyle/>
        <a:p>
          <a:endParaRPr lang="en-US"/>
        </a:p>
      </dgm:t>
    </dgm:pt>
    <dgm:pt modelId="{5209C18F-C8D4-42F0-8779-66DDAAB3C064}" type="pres">
      <dgm:prSet presAssocID="{5E6A09E5-22DF-4E18-A4EF-8C5AF89C90B7}" presName="sibTrans" presStyleLbl="sibTrans2D1" presStyleIdx="1" presStyleCnt="2"/>
      <dgm:spPr/>
      <dgm:t>
        <a:bodyPr/>
        <a:lstStyle/>
        <a:p>
          <a:endParaRPr lang="en-US"/>
        </a:p>
      </dgm:t>
    </dgm:pt>
    <dgm:pt modelId="{8481C48C-500C-44D7-BE47-B4327F372F62}" type="pres">
      <dgm:prSet presAssocID="{5E6A09E5-22DF-4E18-A4EF-8C5AF89C90B7}" presName="connectorText" presStyleLbl="sibTrans2D1" presStyleIdx="1" presStyleCnt="2"/>
      <dgm:spPr/>
      <dgm:t>
        <a:bodyPr/>
        <a:lstStyle/>
        <a:p>
          <a:endParaRPr lang="en-US"/>
        </a:p>
      </dgm:t>
    </dgm:pt>
    <dgm:pt modelId="{04C332B1-949A-4CBB-97C6-2BBAC63D1122}" type="pres">
      <dgm:prSet presAssocID="{5D654AD3-7F71-477F-9942-F9FDC3F9424A}" presName="node" presStyleLbl="node1" presStyleIdx="2" presStyleCnt="3">
        <dgm:presLayoutVars>
          <dgm:bulletEnabled val="1"/>
        </dgm:presLayoutVars>
      </dgm:prSet>
      <dgm:spPr/>
      <dgm:t>
        <a:bodyPr/>
        <a:lstStyle/>
        <a:p>
          <a:endParaRPr lang="en-US"/>
        </a:p>
      </dgm:t>
    </dgm:pt>
  </dgm:ptLst>
  <dgm:cxnLst>
    <dgm:cxn modelId="{C45405AA-D6D6-4BA4-9B5C-C6F35692E0BA}" type="presOf" srcId="{317B6CAE-A261-403A-9403-2A4A3E7D3AB8}" destId="{5A5F97A3-B6A3-472D-B6E6-C7E4AB9E628E}" srcOrd="1" destOrd="0" presId="urn:microsoft.com/office/officeart/2005/8/layout/process1"/>
    <dgm:cxn modelId="{7B4C7795-B094-407C-822B-040EB885251B}" srcId="{89AE8A62-7DF2-41F0-B036-9A47B508E109}" destId="{3E5E5DAC-C421-4DAB-9FE7-2F305105246A}" srcOrd="0" destOrd="0" parTransId="{6622EDAC-4983-46A6-8DFB-6BD181050F1A}" sibTransId="{317B6CAE-A261-403A-9403-2A4A3E7D3AB8}"/>
    <dgm:cxn modelId="{4982A1B4-A988-4668-AF18-44D710258A28}" type="presOf" srcId="{5D654AD3-7F71-477F-9942-F9FDC3F9424A}" destId="{04C332B1-949A-4CBB-97C6-2BBAC63D1122}" srcOrd="0" destOrd="0" presId="urn:microsoft.com/office/officeart/2005/8/layout/process1"/>
    <dgm:cxn modelId="{5A718E85-8C51-4C60-ADAA-51D1DCFDF42D}" type="presOf" srcId="{3E5E5DAC-C421-4DAB-9FE7-2F305105246A}" destId="{23D4F8ED-8452-4C65-8DF8-5848FC1EE7D9}" srcOrd="0" destOrd="0" presId="urn:microsoft.com/office/officeart/2005/8/layout/process1"/>
    <dgm:cxn modelId="{0AF4D28D-2123-48EA-A7D5-DB3A58D5578F}" type="presOf" srcId="{5E6A09E5-22DF-4E18-A4EF-8C5AF89C90B7}" destId="{5209C18F-C8D4-42F0-8779-66DDAAB3C064}" srcOrd="0" destOrd="0" presId="urn:microsoft.com/office/officeart/2005/8/layout/process1"/>
    <dgm:cxn modelId="{49AD26C7-C4F7-4A00-AAF2-78C07BB60B7A}" type="presOf" srcId="{5E6A09E5-22DF-4E18-A4EF-8C5AF89C90B7}" destId="{8481C48C-500C-44D7-BE47-B4327F372F62}" srcOrd="1" destOrd="0" presId="urn:microsoft.com/office/officeart/2005/8/layout/process1"/>
    <dgm:cxn modelId="{58A5FC33-2AF9-4799-9C07-5FC01ED2C6E1}" srcId="{89AE8A62-7DF2-41F0-B036-9A47B508E109}" destId="{5D654AD3-7F71-477F-9942-F9FDC3F9424A}" srcOrd="2" destOrd="0" parTransId="{F515901B-AC2E-4667-95BE-18A8B9D84859}" sibTransId="{70A88082-F33A-4514-945E-6AAB2C7CEC7A}"/>
    <dgm:cxn modelId="{139C7C69-A452-45A7-9B60-0582253DE4A6}" type="presOf" srcId="{C04C917F-8D93-4219-99A1-6B082BFF2B82}" destId="{DB1905D7-F7B1-43C6-899F-0832C9728D80}" srcOrd="0" destOrd="0" presId="urn:microsoft.com/office/officeart/2005/8/layout/process1"/>
    <dgm:cxn modelId="{A15FC583-ABFA-4B65-80F0-2C9DE673D621}" type="presOf" srcId="{317B6CAE-A261-403A-9403-2A4A3E7D3AB8}" destId="{BE8BEC80-531C-4ED0-8DD1-CC51336A0710}" srcOrd="0" destOrd="0" presId="urn:microsoft.com/office/officeart/2005/8/layout/process1"/>
    <dgm:cxn modelId="{FA3A7CCD-9CC9-4F03-A60F-B0597D4C3F83}" srcId="{89AE8A62-7DF2-41F0-B036-9A47B508E109}" destId="{C04C917F-8D93-4219-99A1-6B082BFF2B82}" srcOrd="1" destOrd="0" parTransId="{5A502BB5-B9F9-4B77-9FD8-1F05E946D5E4}" sibTransId="{5E6A09E5-22DF-4E18-A4EF-8C5AF89C90B7}"/>
    <dgm:cxn modelId="{DB8DBEE6-74F5-4EA3-B58D-85653D2A8C20}" type="presOf" srcId="{89AE8A62-7DF2-41F0-B036-9A47B508E109}" destId="{0B2FC9C1-5BC5-49F4-8AE5-A2DB896E0B9A}" srcOrd="0" destOrd="0" presId="urn:microsoft.com/office/officeart/2005/8/layout/process1"/>
    <dgm:cxn modelId="{AC185D5D-5F22-4FEE-84E6-6588D82432F6}" type="presParOf" srcId="{0B2FC9C1-5BC5-49F4-8AE5-A2DB896E0B9A}" destId="{23D4F8ED-8452-4C65-8DF8-5848FC1EE7D9}" srcOrd="0" destOrd="0" presId="urn:microsoft.com/office/officeart/2005/8/layout/process1"/>
    <dgm:cxn modelId="{6DAE8B79-97AC-40B0-B4DD-D893D9E3A3E8}" type="presParOf" srcId="{0B2FC9C1-5BC5-49F4-8AE5-A2DB896E0B9A}" destId="{BE8BEC80-531C-4ED0-8DD1-CC51336A0710}" srcOrd="1" destOrd="0" presId="urn:microsoft.com/office/officeart/2005/8/layout/process1"/>
    <dgm:cxn modelId="{8FFB753A-BE44-450C-A241-1EF06A13B27F}" type="presParOf" srcId="{BE8BEC80-531C-4ED0-8DD1-CC51336A0710}" destId="{5A5F97A3-B6A3-472D-B6E6-C7E4AB9E628E}" srcOrd="0" destOrd="0" presId="urn:microsoft.com/office/officeart/2005/8/layout/process1"/>
    <dgm:cxn modelId="{77BCFAE7-4F2E-4CCD-AD28-7F28ECB03B1A}" type="presParOf" srcId="{0B2FC9C1-5BC5-49F4-8AE5-A2DB896E0B9A}" destId="{DB1905D7-F7B1-43C6-899F-0832C9728D80}" srcOrd="2" destOrd="0" presId="urn:microsoft.com/office/officeart/2005/8/layout/process1"/>
    <dgm:cxn modelId="{4ED5AD03-CC9B-4570-B893-802269C8F468}" type="presParOf" srcId="{0B2FC9C1-5BC5-49F4-8AE5-A2DB896E0B9A}" destId="{5209C18F-C8D4-42F0-8779-66DDAAB3C064}" srcOrd="3" destOrd="0" presId="urn:microsoft.com/office/officeart/2005/8/layout/process1"/>
    <dgm:cxn modelId="{7B8D5781-C91D-4E66-AFBB-D1769E82F455}" type="presParOf" srcId="{5209C18F-C8D4-42F0-8779-66DDAAB3C064}" destId="{8481C48C-500C-44D7-BE47-B4327F372F62}" srcOrd="0" destOrd="0" presId="urn:microsoft.com/office/officeart/2005/8/layout/process1"/>
    <dgm:cxn modelId="{E7AC3248-65AC-4FB3-8B01-3AB0339F8A07}" type="presParOf" srcId="{0B2FC9C1-5BC5-49F4-8AE5-A2DB896E0B9A}" destId="{04C332B1-949A-4CBB-97C6-2BBAC63D112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170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7039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801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102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105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108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262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812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181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635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132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B56A3-92A4-4298-BD5C-AB4FB382AA38}"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19B77-C2B2-4A51-8D8E-8C03F93337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293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ukpp.abci@mod.gov.bn"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8527" y="1836479"/>
            <a:ext cx="9144000" cy="1550957"/>
          </a:xfrm>
        </p:spPr>
        <p:txBody>
          <a:bodyPr>
            <a:normAutofit/>
          </a:bodyPr>
          <a:lstStyle/>
          <a:p>
            <a:r>
              <a:rPr lang="en-US" sz="2400" b="1" dirty="0" smtClean="0"/>
              <a:t>PEMBERIGAAN “BUILDER’S LICENCE” (LESEN PEMBINA</a:t>
            </a:r>
            <a:r>
              <a:rPr lang="en-US" sz="2400" b="1" dirty="0"/>
              <a:t>)</a:t>
            </a:r>
            <a:r>
              <a:rPr lang="en-US" sz="2400" b="1" dirty="0" smtClean="0"/>
              <a:t/>
            </a:r>
            <a:br>
              <a:rPr lang="en-US" sz="2400" b="1" dirty="0" smtClean="0"/>
            </a:br>
            <a:r>
              <a:rPr lang="en-US" sz="2400" b="1" dirty="0" smtClean="0"/>
              <a:t>BAGI SYARIKAT-SYARIKAT KONTRAKTOR DAN PEMBEKAL </a:t>
            </a:r>
            <a:br>
              <a:rPr lang="en-US" sz="2400" b="1" dirty="0" smtClean="0"/>
            </a:br>
            <a:r>
              <a:rPr lang="en-US" sz="2400" b="1" dirty="0" smtClean="0"/>
              <a:t>YANG BERDAFTAR DI </a:t>
            </a:r>
            <a:br>
              <a:rPr lang="en-US" sz="2400" b="1" dirty="0" smtClean="0"/>
            </a:br>
            <a:r>
              <a:rPr lang="en-US" sz="2400" b="1" dirty="0" smtClean="0"/>
              <a:t>KEMENTERIAN PEMBANGUNAN</a:t>
            </a:r>
            <a:endParaRPr lang="en-US" sz="2400" b="1" dirty="0"/>
          </a:p>
        </p:txBody>
      </p:sp>
      <p:sp>
        <p:nvSpPr>
          <p:cNvPr id="3" name="Subtitle 2"/>
          <p:cNvSpPr>
            <a:spLocks noGrp="1"/>
          </p:cNvSpPr>
          <p:nvPr>
            <p:ph type="subTitle" idx="1"/>
          </p:nvPr>
        </p:nvSpPr>
        <p:spPr>
          <a:xfrm>
            <a:off x="1524000" y="3697358"/>
            <a:ext cx="9144000" cy="1812235"/>
          </a:xfrm>
        </p:spPr>
        <p:txBody>
          <a:bodyPr>
            <a:normAutofit/>
          </a:bodyPr>
          <a:lstStyle/>
          <a:p>
            <a:r>
              <a:rPr lang="en-US" dirty="0" err="1" smtClean="0"/>
              <a:t>Tarikh</a:t>
            </a:r>
            <a:r>
              <a:rPr lang="en-US" dirty="0" smtClean="0"/>
              <a:t> : 15 Mei 2017 </a:t>
            </a:r>
            <a:r>
              <a:rPr lang="en-US" dirty="0" err="1" smtClean="0"/>
              <a:t>hingga</a:t>
            </a:r>
            <a:r>
              <a:rPr lang="en-US" dirty="0" smtClean="0"/>
              <a:t> 23 Mei 2017</a:t>
            </a:r>
          </a:p>
          <a:p>
            <a:r>
              <a:rPr lang="en-US" dirty="0" smtClean="0"/>
              <a:t>Jam : 8.30 </a:t>
            </a:r>
            <a:r>
              <a:rPr lang="en-US" dirty="0" err="1" smtClean="0"/>
              <a:t>pagi</a:t>
            </a:r>
            <a:endParaRPr lang="en-US" dirty="0" smtClean="0"/>
          </a:p>
          <a:p>
            <a:r>
              <a:rPr lang="en-US" dirty="0" err="1" smtClean="0"/>
              <a:t>Tempat</a:t>
            </a:r>
            <a:r>
              <a:rPr lang="en-US" dirty="0" smtClean="0"/>
              <a:t> : Dewan </a:t>
            </a:r>
            <a:r>
              <a:rPr lang="en-US" dirty="0" err="1" smtClean="0"/>
              <a:t>Betabur</a:t>
            </a:r>
            <a:r>
              <a:rPr lang="en-US" dirty="0" smtClean="0"/>
              <a:t>, Tingkat 1, </a:t>
            </a:r>
          </a:p>
          <a:p>
            <a:r>
              <a:rPr lang="en-US" dirty="0" err="1" smtClean="0"/>
              <a:t>Bangunan</a:t>
            </a:r>
            <a:r>
              <a:rPr lang="en-US" dirty="0" smtClean="0"/>
              <a:t> Kementerian Pembangunan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8268" y="640056"/>
            <a:ext cx="1359572" cy="1196423"/>
          </a:xfrm>
          <a:prstGeom prst="rect">
            <a:avLst/>
          </a:prstGeom>
        </p:spPr>
      </p:pic>
    </p:spTree>
    <p:extLst>
      <p:ext uri="{BB962C8B-B14F-4D97-AF65-F5344CB8AC3E}">
        <p14:creationId xmlns:p14="http://schemas.microsoft.com/office/powerpoint/2010/main" val="3235677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4073"/>
            <a:ext cx="10515600" cy="5802890"/>
          </a:xfrm>
        </p:spPr>
        <p:txBody>
          <a:bodyPr>
            <a:normAutofit/>
          </a:bodyPr>
          <a:lstStyle/>
          <a:p>
            <a:pPr marL="0" indent="0" algn="just">
              <a:buNone/>
            </a:pPr>
            <a:r>
              <a:rPr lang="en-US" b="1" dirty="0" err="1" smtClean="0">
                <a:solidFill>
                  <a:srgbClr val="0070C0"/>
                </a:solidFill>
              </a:rPr>
              <a:t>Perlaksanaan</a:t>
            </a:r>
            <a:r>
              <a:rPr lang="en-US" b="1" dirty="0" smtClean="0">
                <a:solidFill>
                  <a:srgbClr val="0070C0"/>
                </a:solidFill>
              </a:rPr>
              <a:t> Builder’s </a:t>
            </a:r>
            <a:r>
              <a:rPr lang="en-US" b="1" dirty="0" err="1" smtClean="0">
                <a:solidFill>
                  <a:srgbClr val="0070C0"/>
                </a:solidFill>
              </a:rPr>
              <a:t>Licence</a:t>
            </a:r>
            <a:r>
              <a:rPr lang="en-US" b="1" dirty="0" smtClean="0">
                <a:solidFill>
                  <a:srgbClr val="0070C0"/>
                </a:solidFill>
              </a:rPr>
              <a:t> (</a:t>
            </a:r>
            <a:r>
              <a:rPr lang="en-US" b="1" dirty="0" err="1" smtClean="0">
                <a:solidFill>
                  <a:srgbClr val="0070C0"/>
                </a:solidFill>
              </a:rPr>
              <a:t>Lesen</a:t>
            </a:r>
            <a:r>
              <a:rPr lang="en-US" b="1" dirty="0" smtClean="0">
                <a:solidFill>
                  <a:srgbClr val="0070C0"/>
                </a:solidFill>
              </a:rPr>
              <a:t> Pembina)</a:t>
            </a:r>
          </a:p>
          <a:p>
            <a:pPr algn="just"/>
            <a:endParaRPr lang="en-US" dirty="0"/>
          </a:p>
          <a:p>
            <a:pPr algn="just"/>
            <a:r>
              <a:rPr lang="en-US" dirty="0" err="1" smtClean="0"/>
              <a:t>Pihak</a:t>
            </a:r>
            <a:r>
              <a:rPr lang="en-US" dirty="0" smtClean="0"/>
              <a:t> Kementerian Pembangunan </a:t>
            </a:r>
            <a:r>
              <a:rPr lang="en-US" dirty="0" err="1" smtClean="0"/>
              <a:t>melalui</a:t>
            </a:r>
            <a:r>
              <a:rPr lang="en-US" dirty="0" smtClean="0"/>
              <a:t> </a:t>
            </a:r>
            <a:r>
              <a:rPr lang="en-US" dirty="0" err="1" smtClean="0"/>
              <a:t>Autoriti</a:t>
            </a:r>
            <a:r>
              <a:rPr lang="en-US" dirty="0" smtClean="0"/>
              <a:t> </a:t>
            </a:r>
            <a:r>
              <a:rPr lang="en-US" dirty="0" err="1" smtClean="0"/>
              <a:t>Kawalan</a:t>
            </a:r>
            <a:r>
              <a:rPr lang="en-US" dirty="0" smtClean="0"/>
              <a:t> </a:t>
            </a:r>
            <a:r>
              <a:rPr lang="en-US" dirty="0" err="1" smtClean="0"/>
              <a:t>Bangunan</a:t>
            </a:r>
            <a:r>
              <a:rPr lang="en-US" dirty="0" smtClean="0"/>
              <a:t> </a:t>
            </a:r>
            <a:r>
              <a:rPr lang="en-US" dirty="0" err="1" smtClean="0"/>
              <a:t>dan</a:t>
            </a:r>
            <a:r>
              <a:rPr lang="en-US" dirty="0" smtClean="0"/>
              <a:t> </a:t>
            </a:r>
            <a:r>
              <a:rPr lang="en-US" dirty="0" err="1" smtClean="0"/>
              <a:t>Industri</a:t>
            </a:r>
            <a:r>
              <a:rPr lang="en-US" dirty="0" smtClean="0"/>
              <a:t> </a:t>
            </a:r>
            <a:r>
              <a:rPr lang="en-US" dirty="0" err="1" smtClean="0"/>
              <a:t>Pembinaan</a:t>
            </a:r>
            <a:r>
              <a:rPr lang="en-US" dirty="0" smtClean="0"/>
              <a:t> (</a:t>
            </a:r>
            <a:r>
              <a:rPr lang="en-US" dirty="0" err="1" smtClean="0"/>
              <a:t>ABCi</a:t>
            </a:r>
            <a:r>
              <a:rPr lang="en-US" dirty="0" smtClean="0"/>
              <a:t>), </a:t>
            </a:r>
            <a:r>
              <a:rPr lang="en-US" dirty="0" err="1" smtClean="0"/>
              <a:t>akan</a:t>
            </a:r>
            <a:r>
              <a:rPr lang="en-US" dirty="0" smtClean="0"/>
              <a:t> </a:t>
            </a:r>
            <a:r>
              <a:rPr lang="en-US" dirty="0" err="1" smtClean="0"/>
              <a:t>mula</a:t>
            </a:r>
            <a:r>
              <a:rPr lang="en-US" dirty="0" smtClean="0"/>
              <a:t> </a:t>
            </a:r>
            <a:r>
              <a:rPr lang="en-US" dirty="0" err="1" smtClean="0"/>
              <a:t>mengeluarkan</a:t>
            </a:r>
            <a:r>
              <a:rPr lang="en-US" dirty="0" smtClean="0"/>
              <a:t> Builder’s </a:t>
            </a:r>
            <a:r>
              <a:rPr lang="en-US" dirty="0" err="1" smtClean="0"/>
              <a:t>Licence</a:t>
            </a:r>
            <a:r>
              <a:rPr lang="en-US" dirty="0" smtClean="0"/>
              <a:t> (</a:t>
            </a:r>
            <a:r>
              <a:rPr lang="en-US" dirty="0" err="1" smtClean="0"/>
              <a:t>Lesen</a:t>
            </a:r>
            <a:r>
              <a:rPr lang="en-US" dirty="0" smtClean="0"/>
              <a:t> Pembina) </a:t>
            </a:r>
            <a:r>
              <a:rPr lang="en-US" dirty="0" err="1" smtClean="0"/>
              <a:t>secara</a:t>
            </a:r>
            <a:r>
              <a:rPr lang="en-US" dirty="0" smtClean="0"/>
              <a:t> </a:t>
            </a:r>
            <a:r>
              <a:rPr lang="en-US" dirty="0" err="1" smtClean="0"/>
              <a:t>berperingkat</a:t>
            </a:r>
            <a:r>
              <a:rPr lang="en-US" dirty="0" smtClean="0"/>
              <a:t> </a:t>
            </a:r>
            <a:r>
              <a:rPr lang="en-US" dirty="0" err="1" smtClean="0"/>
              <a:t>bermula</a:t>
            </a:r>
            <a:r>
              <a:rPr lang="en-US" dirty="0" smtClean="0"/>
              <a:t> </a:t>
            </a:r>
            <a:r>
              <a:rPr lang="en-US" dirty="0" err="1" smtClean="0"/>
              <a:t>bulan</a:t>
            </a:r>
            <a:r>
              <a:rPr lang="en-US" dirty="0" smtClean="0"/>
              <a:t> Mei 2017 </a:t>
            </a:r>
            <a:r>
              <a:rPr lang="en-US" dirty="0" err="1" smtClean="0"/>
              <a:t>kepada</a:t>
            </a:r>
            <a:r>
              <a:rPr lang="en-US" dirty="0" smtClean="0"/>
              <a:t> </a:t>
            </a:r>
            <a:r>
              <a:rPr lang="en-US" dirty="0" err="1" smtClean="0"/>
              <a:t>syarikat-syarikat</a:t>
            </a:r>
            <a:r>
              <a:rPr lang="en-US" dirty="0" smtClean="0"/>
              <a:t> </a:t>
            </a:r>
            <a:r>
              <a:rPr lang="en-US" dirty="0" err="1" smtClean="0"/>
              <a:t>kontraktor</a:t>
            </a:r>
            <a:r>
              <a:rPr lang="en-US" dirty="0" smtClean="0"/>
              <a:t> yang </a:t>
            </a:r>
            <a:r>
              <a:rPr lang="en-US" dirty="0" err="1" smtClean="0"/>
              <a:t>pendaftarannya</a:t>
            </a:r>
            <a:r>
              <a:rPr lang="en-US" dirty="0" smtClean="0"/>
              <a:t> </a:t>
            </a:r>
            <a:r>
              <a:rPr lang="en-US" b="1" dirty="0" err="1" smtClean="0">
                <a:solidFill>
                  <a:srgbClr val="FF0000"/>
                </a:solidFill>
              </a:rPr>
              <a:t>masih</a:t>
            </a:r>
            <a:r>
              <a:rPr lang="en-US" b="1" dirty="0" smtClean="0">
                <a:solidFill>
                  <a:srgbClr val="FF0000"/>
                </a:solidFill>
              </a:rPr>
              <a:t> </a:t>
            </a:r>
            <a:r>
              <a:rPr lang="en-US" b="1" dirty="0" err="1" smtClean="0">
                <a:solidFill>
                  <a:srgbClr val="FF0000"/>
                </a:solidFill>
              </a:rPr>
              <a:t>sah</a:t>
            </a:r>
            <a:r>
              <a:rPr lang="en-US" dirty="0" smtClean="0"/>
              <a:t>.</a:t>
            </a:r>
            <a:endParaRPr lang="en-US" dirty="0"/>
          </a:p>
          <a:p>
            <a:pPr algn="just"/>
            <a:endParaRPr lang="en-US" dirty="0" smtClean="0"/>
          </a:p>
          <a:p>
            <a:pPr algn="just"/>
            <a:r>
              <a:rPr lang="en-US" dirty="0" err="1" smtClean="0"/>
              <a:t>Pengeluaran</a:t>
            </a:r>
            <a:r>
              <a:rPr lang="en-US" dirty="0" smtClean="0"/>
              <a:t> Builder’s </a:t>
            </a:r>
            <a:r>
              <a:rPr lang="en-US" dirty="0" err="1" smtClean="0"/>
              <a:t>Licence</a:t>
            </a:r>
            <a:r>
              <a:rPr lang="en-US" dirty="0" smtClean="0"/>
              <a:t> </a:t>
            </a:r>
            <a:r>
              <a:rPr lang="en-US" dirty="0" err="1" smtClean="0"/>
              <a:t>kepada</a:t>
            </a:r>
            <a:r>
              <a:rPr lang="en-US" dirty="0"/>
              <a:t> </a:t>
            </a:r>
            <a:r>
              <a:rPr lang="en-US" dirty="0" err="1"/>
              <a:t>syarikat-syarikat</a:t>
            </a:r>
            <a:r>
              <a:rPr lang="en-US" dirty="0"/>
              <a:t> </a:t>
            </a:r>
            <a:r>
              <a:rPr lang="en-US" dirty="0" err="1"/>
              <a:t>kontraktor</a:t>
            </a:r>
            <a:r>
              <a:rPr lang="en-US" dirty="0"/>
              <a:t> yang </a:t>
            </a:r>
            <a:r>
              <a:rPr lang="en-US" dirty="0" err="1"/>
              <a:t>pendaftarannya</a:t>
            </a:r>
            <a:r>
              <a:rPr lang="en-US" dirty="0"/>
              <a:t> </a:t>
            </a:r>
            <a:r>
              <a:rPr lang="en-US" dirty="0" err="1"/>
              <a:t>masih</a:t>
            </a:r>
            <a:r>
              <a:rPr lang="en-US" dirty="0"/>
              <a:t> </a:t>
            </a:r>
            <a:r>
              <a:rPr lang="en-US" dirty="0" err="1"/>
              <a:t>sah</a:t>
            </a:r>
            <a:r>
              <a:rPr lang="en-US" dirty="0"/>
              <a:t> </a:t>
            </a:r>
            <a:r>
              <a:rPr lang="en-US" dirty="0" err="1"/>
              <a:t>sewaktu</a:t>
            </a:r>
            <a:r>
              <a:rPr lang="en-US" dirty="0"/>
              <a:t> </a:t>
            </a:r>
            <a:r>
              <a:rPr lang="en-US" dirty="0" err="1" smtClean="0"/>
              <a:t>pengeluarannya</a:t>
            </a:r>
            <a:r>
              <a:rPr lang="en-US" dirty="0" smtClean="0"/>
              <a:t> </a:t>
            </a:r>
            <a:r>
              <a:rPr lang="en-US" dirty="0" err="1" smtClean="0"/>
              <a:t>adalah</a:t>
            </a:r>
            <a:r>
              <a:rPr lang="en-US" dirty="0" smtClean="0"/>
              <a:t> </a:t>
            </a:r>
            <a:r>
              <a:rPr lang="en-US" dirty="0" err="1" smtClean="0"/>
              <a:t>dikeluarkan</a:t>
            </a:r>
            <a:r>
              <a:rPr lang="en-US" dirty="0" smtClean="0"/>
              <a:t> </a:t>
            </a:r>
            <a:r>
              <a:rPr lang="en-US" dirty="0" err="1" smtClean="0"/>
              <a:t>secara</a:t>
            </a:r>
            <a:r>
              <a:rPr lang="en-US" dirty="0" smtClean="0"/>
              <a:t> </a:t>
            </a:r>
            <a:r>
              <a:rPr lang="en-US" b="1" dirty="0" err="1" smtClean="0">
                <a:solidFill>
                  <a:srgbClr val="FF0000"/>
                </a:solidFill>
              </a:rPr>
              <a:t>percuma</a:t>
            </a:r>
            <a:r>
              <a:rPr lang="en-US" dirty="0" smtClean="0"/>
              <a:t>.  </a:t>
            </a:r>
          </a:p>
        </p:txBody>
      </p:sp>
    </p:spTree>
    <p:extLst>
      <p:ext uri="{BB962C8B-B14F-4D97-AF65-F5344CB8AC3E}">
        <p14:creationId xmlns:p14="http://schemas.microsoft.com/office/powerpoint/2010/main" val="3300847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1784"/>
          </a:xfrm>
        </p:spPr>
        <p:txBody>
          <a:bodyPr>
            <a:normAutofit/>
          </a:bodyPr>
          <a:lstStyle/>
          <a:p>
            <a:pPr algn="ctr"/>
            <a:r>
              <a:rPr lang="en-US" sz="3600" b="1" dirty="0" err="1" smtClean="0">
                <a:solidFill>
                  <a:srgbClr val="0070C0"/>
                </a:solidFill>
              </a:rPr>
              <a:t>Tatacara</a:t>
            </a:r>
            <a:r>
              <a:rPr lang="en-US" sz="3600" b="1" dirty="0" smtClean="0">
                <a:solidFill>
                  <a:srgbClr val="0070C0"/>
                </a:solidFill>
              </a:rPr>
              <a:t> </a:t>
            </a:r>
            <a:r>
              <a:rPr lang="en-US" sz="3600" b="1" dirty="0" err="1" smtClean="0">
                <a:solidFill>
                  <a:srgbClr val="0070C0"/>
                </a:solidFill>
              </a:rPr>
              <a:t>permohonan</a:t>
            </a:r>
            <a:r>
              <a:rPr lang="en-US" sz="3600" b="1" dirty="0" smtClean="0">
                <a:solidFill>
                  <a:srgbClr val="0070C0"/>
                </a:solidFill>
              </a:rPr>
              <a:t> Builder’s </a:t>
            </a:r>
            <a:r>
              <a:rPr lang="en-US" sz="3600" b="1" dirty="0" err="1" smtClean="0">
                <a:solidFill>
                  <a:srgbClr val="0070C0"/>
                </a:solidFill>
              </a:rPr>
              <a:t>Licence</a:t>
            </a:r>
            <a:r>
              <a:rPr lang="en-US" sz="3600" b="1" dirty="0" smtClean="0">
                <a:solidFill>
                  <a:srgbClr val="0070C0"/>
                </a:solidFill>
              </a:rPr>
              <a:t> (</a:t>
            </a:r>
            <a:r>
              <a:rPr lang="en-US" sz="3600" b="1" dirty="0" err="1" smtClean="0">
                <a:solidFill>
                  <a:srgbClr val="0070C0"/>
                </a:solidFill>
              </a:rPr>
              <a:t>Lesen</a:t>
            </a:r>
            <a:r>
              <a:rPr lang="en-US" sz="3600" b="1" dirty="0" smtClean="0">
                <a:solidFill>
                  <a:srgbClr val="0070C0"/>
                </a:solidFill>
              </a:rPr>
              <a:t> Pembina)</a:t>
            </a:r>
            <a:endParaRPr lang="en-US" sz="3600" b="1" dirty="0">
              <a:solidFill>
                <a:srgbClr val="0070C0"/>
              </a:solidFill>
            </a:endParaRPr>
          </a:p>
        </p:txBody>
      </p:sp>
      <p:sp>
        <p:nvSpPr>
          <p:cNvPr id="3" name="Content Placeholder 2"/>
          <p:cNvSpPr>
            <a:spLocks noGrp="1"/>
          </p:cNvSpPr>
          <p:nvPr>
            <p:ph idx="1"/>
          </p:nvPr>
        </p:nvSpPr>
        <p:spPr>
          <a:xfrm>
            <a:off x="838200" y="1246910"/>
            <a:ext cx="10515600" cy="4930053"/>
          </a:xfrm>
        </p:spPr>
        <p:txBody>
          <a:bodyPr>
            <a:normAutofit/>
          </a:bodyPr>
          <a:lstStyle/>
          <a:p>
            <a:pPr algn="just">
              <a:buFont typeface="Wingdings" panose="05000000000000000000" pitchFamily="2" charset="2"/>
              <a:buChar char="q"/>
            </a:pPr>
            <a:r>
              <a:rPr lang="en-US" dirty="0" smtClean="0"/>
              <a:t> </a:t>
            </a:r>
            <a:r>
              <a:rPr lang="en-US" dirty="0" err="1" smtClean="0"/>
              <a:t>Syarat-syarat</a:t>
            </a:r>
            <a:r>
              <a:rPr lang="en-US" dirty="0" smtClean="0"/>
              <a:t> </a:t>
            </a:r>
            <a:r>
              <a:rPr lang="en-US" dirty="0" err="1" smtClean="0"/>
              <a:t>pendaftaran</a:t>
            </a:r>
            <a:r>
              <a:rPr lang="en-US" dirty="0" smtClean="0"/>
              <a:t>?</a:t>
            </a:r>
          </a:p>
          <a:p>
            <a:pPr algn="just">
              <a:buFont typeface="Wingdings" panose="05000000000000000000" pitchFamily="2" charset="2"/>
              <a:buChar char="Ø"/>
            </a:pPr>
            <a:r>
              <a:rPr lang="en-US" i="1" dirty="0" smtClean="0">
                <a:solidFill>
                  <a:srgbClr val="7030A0"/>
                </a:solidFill>
              </a:rPr>
              <a:t> </a:t>
            </a:r>
            <a:r>
              <a:rPr lang="en-US" i="1" dirty="0" err="1" smtClean="0">
                <a:solidFill>
                  <a:srgbClr val="7030A0"/>
                </a:solidFill>
              </a:rPr>
              <a:t>Mengikut</a:t>
            </a:r>
            <a:r>
              <a:rPr lang="en-US" i="1" dirty="0" smtClean="0">
                <a:solidFill>
                  <a:srgbClr val="7030A0"/>
                </a:solidFill>
              </a:rPr>
              <a:t> </a:t>
            </a:r>
            <a:r>
              <a:rPr lang="en-US" i="1" dirty="0" err="1" smtClean="0">
                <a:solidFill>
                  <a:srgbClr val="7030A0"/>
                </a:solidFill>
              </a:rPr>
              <a:t>prosedur</a:t>
            </a:r>
            <a:r>
              <a:rPr lang="en-US" i="1" dirty="0" smtClean="0">
                <a:solidFill>
                  <a:srgbClr val="7030A0"/>
                </a:solidFill>
              </a:rPr>
              <a:t> </a:t>
            </a:r>
            <a:r>
              <a:rPr lang="en-US" i="1" dirty="0" err="1" smtClean="0">
                <a:solidFill>
                  <a:srgbClr val="7030A0"/>
                </a:solidFill>
              </a:rPr>
              <a:t>pendaftaran</a:t>
            </a:r>
            <a:r>
              <a:rPr lang="en-US" i="1" dirty="0" smtClean="0">
                <a:solidFill>
                  <a:srgbClr val="7030A0"/>
                </a:solidFill>
              </a:rPr>
              <a:t> </a:t>
            </a:r>
            <a:r>
              <a:rPr lang="en-US" i="1" dirty="0" err="1" smtClean="0">
                <a:solidFill>
                  <a:srgbClr val="7030A0"/>
                </a:solidFill>
              </a:rPr>
              <a:t>kontraktor</a:t>
            </a:r>
            <a:r>
              <a:rPr lang="en-US" i="1" dirty="0" smtClean="0">
                <a:solidFill>
                  <a:srgbClr val="7030A0"/>
                </a:solidFill>
              </a:rPr>
              <a:t> yang </a:t>
            </a:r>
            <a:r>
              <a:rPr lang="en-US" i="1" dirty="0" err="1" smtClean="0">
                <a:solidFill>
                  <a:srgbClr val="7030A0"/>
                </a:solidFill>
              </a:rPr>
              <a:t>berjalan</a:t>
            </a:r>
            <a:r>
              <a:rPr lang="en-US" i="1" dirty="0" smtClean="0">
                <a:solidFill>
                  <a:srgbClr val="7030A0"/>
                </a:solidFill>
              </a:rPr>
              <a:t> </a:t>
            </a:r>
            <a:r>
              <a:rPr lang="en-US" i="1" dirty="0" err="1" smtClean="0">
                <a:solidFill>
                  <a:srgbClr val="7030A0"/>
                </a:solidFill>
              </a:rPr>
              <a:t>pada</a:t>
            </a:r>
            <a:r>
              <a:rPr lang="en-US" i="1" dirty="0" smtClean="0">
                <a:solidFill>
                  <a:srgbClr val="7030A0"/>
                </a:solidFill>
              </a:rPr>
              <a:t> masa </a:t>
            </a:r>
            <a:r>
              <a:rPr lang="en-US" i="1" dirty="0" err="1" smtClean="0">
                <a:solidFill>
                  <a:srgbClr val="7030A0"/>
                </a:solidFill>
              </a:rPr>
              <a:t>ini</a:t>
            </a:r>
            <a:r>
              <a:rPr lang="en-US" i="1" dirty="0" smtClean="0">
                <a:solidFill>
                  <a:srgbClr val="7030A0"/>
                </a:solidFill>
              </a:rPr>
              <a:t>.</a:t>
            </a:r>
          </a:p>
          <a:p>
            <a:pPr marL="0" indent="0" algn="just">
              <a:buNone/>
            </a:pPr>
            <a:endParaRPr lang="en-US" i="1" dirty="0" smtClean="0">
              <a:solidFill>
                <a:srgbClr val="7030A0"/>
              </a:solidFill>
            </a:endParaRPr>
          </a:p>
          <a:p>
            <a:pPr algn="just">
              <a:buFont typeface="Wingdings" panose="05000000000000000000" pitchFamily="2" charset="2"/>
              <a:buChar char="q"/>
            </a:pPr>
            <a:r>
              <a:rPr lang="en-US" dirty="0" smtClean="0"/>
              <a:t> </a:t>
            </a:r>
            <a:r>
              <a:rPr lang="en-US" dirty="0" err="1" smtClean="0"/>
              <a:t>Borang</a:t>
            </a:r>
            <a:r>
              <a:rPr lang="en-US" dirty="0" smtClean="0"/>
              <a:t> </a:t>
            </a:r>
            <a:r>
              <a:rPr lang="en-US" dirty="0" err="1" smtClean="0"/>
              <a:t>permohonan</a:t>
            </a:r>
            <a:r>
              <a:rPr lang="en-US" dirty="0" smtClean="0"/>
              <a:t>?</a:t>
            </a:r>
          </a:p>
          <a:p>
            <a:pPr algn="just">
              <a:buFont typeface="Wingdings" panose="05000000000000000000" pitchFamily="2" charset="2"/>
              <a:buChar char="Ø"/>
            </a:pPr>
            <a:r>
              <a:rPr lang="en-US" i="1" dirty="0" err="1" smtClean="0">
                <a:solidFill>
                  <a:srgbClr val="7030A0"/>
                </a:solidFill>
              </a:rPr>
              <a:t>Menggunakan</a:t>
            </a:r>
            <a:r>
              <a:rPr lang="en-US" i="1" dirty="0" smtClean="0">
                <a:solidFill>
                  <a:srgbClr val="7030A0"/>
                </a:solidFill>
              </a:rPr>
              <a:t> </a:t>
            </a:r>
            <a:r>
              <a:rPr lang="en-US" i="1" dirty="0" err="1" smtClean="0">
                <a:solidFill>
                  <a:srgbClr val="7030A0"/>
                </a:solidFill>
              </a:rPr>
              <a:t>borang</a:t>
            </a:r>
            <a:r>
              <a:rPr lang="en-US" i="1" dirty="0" smtClean="0">
                <a:solidFill>
                  <a:srgbClr val="7030A0"/>
                </a:solidFill>
              </a:rPr>
              <a:t> yang </a:t>
            </a:r>
            <a:r>
              <a:rPr lang="en-US" i="1" dirty="0" err="1" smtClean="0">
                <a:solidFill>
                  <a:srgbClr val="7030A0"/>
                </a:solidFill>
              </a:rPr>
              <a:t>sedia</a:t>
            </a:r>
            <a:r>
              <a:rPr lang="en-US" i="1" dirty="0" smtClean="0">
                <a:solidFill>
                  <a:srgbClr val="7030A0"/>
                </a:solidFill>
              </a:rPr>
              <a:t> </a:t>
            </a:r>
            <a:r>
              <a:rPr lang="en-US" i="1" dirty="0" err="1" smtClean="0">
                <a:solidFill>
                  <a:srgbClr val="7030A0"/>
                </a:solidFill>
              </a:rPr>
              <a:t>ada</a:t>
            </a:r>
            <a:r>
              <a:rPr lang="en-US" i="1" dirty="0" smtClean="0">
                <a:solidFill>
                  <a:srgbClr val="7030A0"/>
                </a:solidFill>
              </a:rPr>
              <a:t> </a:t>
            </a:r>
            <a:r>
              <a:rPr lang="en-US" i="1" dirty="0" err="1" smtClean="0">
                <a:solidFill>
                  <a:srgbClr val="7030A0"/>
                </a:solidFill>
              </a:rPr>
              <a:t>sehingga</a:t>
            </a:r>
            <a:r>
              <a:rPr lang="en-US" i="1" dirty="0" smtClean="0">
                <a:solidFill>
                  <a:srgbClr val="7030A0"/>
                </a:solidFill>
              </a:rPr>
              <a:t> </a:t>
            </a:r>
            <a:r>
              <a:rPr lang="en-US" i="1" dirty="0" err="1" smtClean="0">
                <a:solidFill>
                  <a:srgbClr val="7030A0"/>
                </a:solidFill>
              </a:rPr>
              <a:t>borang</a:t>
            </a:r>
            <a:r>
              <a:rPr lang="en-US" i="1" dirty="0" smtClean="0">
                <a:solidFill>
                  <a:srgbClr val="7030A0"/>
                </a:solidFill>
              </a:rPr>
              <a:t> </a:t>
            </a:r>
            <a:r>
              <a:rPr lang="en-US" i="1" dirty="0" err="1" smtClean="0">
                <a:solidFill>
                  <a:srgbClr val="7030A0"/>
                </a:solidFill>
              </a:rPr>
              <a:t>baru</a:t>
            </a:r>
            <a:r>
              <a:rPr lang="en-US" i="1" dirty="0" smtClean="0">
                <a:solidFill>
                  <a:srgbClr val="7030A0"/>
                </a:solidFill>
              </a:rPr>
              <a:t> </a:t>
            </a:r>
            <a:r>
              <a:rPr lang="en-US" i="1" dirty="0" err="1" smtClean="0">
                <a:solidFill>
                  <a:srgbClr val="7030A0"/>
                </a:solidFill>
              </a:rPr>
              <a:t>siap</a:t>
            </a:r>
            <a:r>
              <a:rPr lang="en-US" i="1" dirty="0" smtClean="0">
                <a:solidFill>
                  <a:srgbClr val="7030A0"/>
                </a:solidFill>
              </a:rPr>
              <a:t> </a:t>
            </a:r>
            <a:r>
              <a:rPr lang="en-US" i="1" dirty="0" err="1" smtClean="0">
                <a:solidFill>
                  <a:srgbClr val="7030A0"/>
                </a:solidFill>
              </a:rPr>
              <a:t>dikemaskini</a:t>
            </a:r>
            <a:r>
              <a:rPr lang="en-US" i="1" dirty="0" smtClean="0">
                <a:solidFill>
                  <a:srgbClr val="7030A0"/>
                </a:solidFill>
              </a:rPr>
              <a:t>. </a:t>
            </a:r>
          </a:p>
          <a:p>
            <a:pPr marL="0" indent="0" algn="just">
              <a:buNone/>
            </a:pPr>
            <a:endParaRPr lang="en-US" i="1" dirty="0" smtClean="0">
              <a:solidFill>
                <a:srgbClr val="7030A0"/>
              </a:solidFill>
            </a:endParaRPr>
          </a:p>
          <a:p>
            <a:pPr algn="just">
              <a:buFont typeface="Wingdings" panose="05000000000000000000" pitchFamily="2" charset="2"/>
              <a:buChar char="q"/>
            </a:pPr>
            <a:r>
              <a:rPr lang="en-US" dirty="0" smtClean="0"/>
              <a:t> Proses </a:t>
            </a:r>
            <a:r>
              <a:rPr lang="en-US" dirty="0" err="1" smtClean="0"/>
              <a:t>pendaftaran</a:t>
            </a:r>
            <a:r>
              <a:rPr lang="en-US" dirty="0" smtClean="0"/>
              <a:t>?</a:t>
            </a:r>
          </a:p>
          <a:p>
            <a:pPr algn="just">
              <a:buFont typeface="Wingdings" panose="05000000000000000000" pitchFamily="2" charset="2"/>
              <a:buChar char="Ø"/>
            </a:pPr>
            <a:r>
              <a:rPr lang="en-US" i="1" dirty="0">
                <a:solidFill>
                  <a:srgbClr val="7030A0"/>
                </a:solidFill>
              </a:rPr>
              <a:t> </a:t>
            </a:r>
            <a:r>
              <a:rPr lang="en-US" i="1" dirty="0" smtClean="0">
                <a:solidFill>
                  <a:srgbClr val="7030A0"/>
                </a:solidFill>
              </a:rPr>
              <a:t>3 </a:t>
            </a:r>
            <a:r>
              <a:rPr lang="en-US" i="1" dirty="0" err="1" smtClean="0">
                <a:solidFill>
                  <a:srgbClr val="7030A0"/>
                </a:solidFill>
              </a:rPr>
              <a:t>hari</a:t>
            </a:r>
            <a:r>
              <a:rPr lang="en-US" i="1" dirty="0" smtClean="0">
                <a:solidFill>
                  <a:srgbClr val="7030A0"/>
                </a:solidFill>
              </a:rPr>
              <a:t>.</a:t>
            </a:r>
          </a:p>
          <a:p>
            <a:pPr marL="0" indent="0" algn="just">
              <a:buNone/>
            </a:pPr>
            <a:endParaRPr lang="en-US" dirty="0" smtClean="0"/>
          </a:p>
        </p:txBody>
      </p:sp>
    </p:spTree>
    <p:extLst>
      <p:ext uri="{BB962C8B-B14F-4D97-AF65-F5344CB8AC3E}">
        <p14:creationId xmlns:p14="http://schemas.microsoft.com/office/powerpoint/2010/main" val="2144979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5018"/>
            <a:ext cx="10515600" cy="5511945"/>
          </a:xfrm>
        </p:spPr>
        <p:txBody>
          <a:bodyPr>
            <a:normAutofit lnSpcReduction="10000"/>
          </a:bodyPr>
          <a:lstStyle/>
          <a:p>
            <a:pPr algn="just">
              <a:buFont typeface="Wingdings" panose="05000000000000000000" pitchFamily="2" charset="2"/>
              <a:buChar char="q"/>
            </a:pPr>
            <a:r>
              <a:rPr lang="en-US" dirty="0"/>
              <a:t> </a:t>
            </a:r>
            <a:r>
              <a:rPr lang="en-US" dirty="0" err="1"/>
              <a:t>Yuran</a:t>
            </a:r>
            <a:r>
              <a:rPr lang="en-US" dirty="0"/>
              <a:t> proses </a:t>
            </a:r>
            <a:r>
              <a:rPr lang="en-US" dirty="0" err="1"/>
              <a:t>dan</a:t>
            </a:r>
            <a:r>
              <a:rPr lang="en-US" dirty="0"/>
              <a:t> </a:t>
            </a:r>
            <a:r>
              <a:rPr lang="en-US" dirty="0" err="1"/>
              <a:t>yuran</a:t>
            </a:r>
            <a:r>
              <a:rPr lang="en-US" dirty="0"/>
              <a:t> </a:t>
            </a:r>
            <a:r>
              <a:rPr lang="en-US" dirty="0" err="1" smtClean="0"/>
              <a:t>pendaftaran</a:t>
            </a:r>
            <a:r>
              <a:rPr lang="en-US" dirty="0" smtClean="0"/>
              <a:t>?</a:t>
            </a:r>
          </a:p>
          <a:p>
            <a:pPr algn="just">
              <a:buFont typeface="Wingdings" panose="05000000000000000000" pitchFamily="2" charset="2"/>
              <a:buChar char="Ø"/>
            </a:pPr>
            <a:r>
              <a:rPr lang="en-US" i="1" dirty="0">
                <a:solidFill>
                  <a:srgbClr val="7030A0"/>
                </a:solidFill>
              </a:rPr>
              <a:t> </a:t>
            </a:r>
            <a:r>
              <a:rPr lang="en-US" i="1" dirty="0" err="1" smtClean="0">
                <a:solidFill>
                  <a:srgbClr val="7030A0"/>
                </a:solidFill>
              </a:rPr>
              <a:t>Mengikut</a:t>
            </a:r>
            <a:r>
              <a:rPr lang="en-US" i="1" dirty="0" smtClean="0">
                <a:solidFill>
                  <a:srgbClr val="7030A0"/>
                </a:solidFill>
              </a:rPr>
              <a:t> </a:t>
            </a:r>
            <a:r>
              <a:rPr lang="en-US" i="1" dirty="0" err="1">
                <a:solidFill>
                  <a:srgbClr val="7030A0"/>
                </a:solidFill>
              </a:rPr>
              <a:t>kadar</a:t>
            </a:r>
            <a:r>
              <a:rPr lang="en-US" i="1" dirty="0">
                <a:solidFill>
                  <a:srgbClr val="7030A0"/>
                </a:solidFill>
              </a:rPr>
              <a:t> </a:t>
            </a:r>
            <a:r>
              <a:rPr lang="en-US" i="1" dirty="0" err="1">
                <a:solidFill>
                  <a:srgbClr val="7030A0"/>
                </a:solidFill>
              </a:rPr>
              <a:t>pendaftaran</a:t>
            </a:r>
            <a:r>
              <a:rPr lang="en-US" i="1" dirty="0">
                <a:solidFill>
                  <a:srgbClr val="7030A0"/>
                </a:solidFill>
              </a:rPr>
              <a:t> </a:t>
            </a:r>
            <a:r>
              <a:rPr lang="en-US" i="1" dirty="0" err="1">
                <a:solidFill>
                  <a:srgbClr val="7030A0"/>
                </a:solidFill>
              </a:rPr>
              <a:t>kontraktor</a:t>
            </a:r>
            <a:r>
              <a:rPr lang="en-US" i="1" dirty="0">
                <a:solidFill>
                  <a:srgbClr val="7030A0"/>
                </a:solidFill>
              </a:rPr>
              <a:t>. </a:t>
            </a:r>
            <a:endParaRPr lang="en-US" i="1" dirty="0" smtClean="0">
              <a:solidFill>
                <a:srgbClr val="7030A0"/>
              </a:solidFill>
            </a:endParaRPr>
          </a:p>
          <a:p>
            <a:pPr algn="just">
              <a:buFont typeface="Wingdings" panose="05000000000000000000" pitchFamily="2" charset="2"/>
              <a:buChar char="Ø"/>
            </a:pPr>
            <a:r>
              <a:rPr lang="en-US" i="1" dirty="0" err="1" smtClean="0">
                <a:solidFill>
                  <a:srgbClr val="7030A0"/>
                </a:solidFill>
              </a:rPr>
              <a:t>Yuran</a:t>
            </a:r>
            <a:r>
              <a:rPr lang="en-US" i="1" dirty="0" smtClean="0">
                <a:solidFill>
                  <a:srgbClr val="7030A0"/>
                </a:solidFill>
              </a:rPr>
              <a:t> </a:t>
            </a:r>
            <a:r>
              <a:rPr lang="en-US" i="1" dirty="0" err="1">
                <a:solidFill>
                  <a:srgbClr val="7030A0"/>
                </a:solidFill>
              </a:rPr>
              <a:t>pendaftaran</a:t>
            </a:r>
            <a:r>
              <a:rPr lang="en-US" i="1" dirty="0">
                <a:solidFill>
                  <a:srgbClr val="7030A0"/>
                </a:solidFill>
              </a:rPr>
              <a:t> : </a:t>
            </a:r>
          </a:p>
          <a:p>
            <a:pPr marL="0" indent="0" algn="just">
              <a:buNone/>
            </a:pPr>
            <a:r>
              <a:rPr lang="en-US" i="1" dirty="0">
                <a:solidFill>
                  <a:srgbClr val="7030A0"/>
                </a:solidFill>
              </a:rPr>
              <a:t>    </a:t>
            </a:r>
            <a:r>
              <a:rPr lang="en-US" i="1" dirty="0" err="1" smtClean="0">
                <a:solidFill>
                  <a:srgbClr val="7030A0"/>
                </a:solidFill>
              </a:rPr>
              <a:t>Lesen</a:t>
            </a:r>
            <a:r>
              <a:rPr lang="en-US" i="1" dirty="0" smtClean="0">
                <a:solidFill>
                  <a:srgbClr val="7030A0"/>
                </a:solidFill>
              </a:rPr>
              <a:t> </a:t>
            </a:r>
            <a:r>
              <a:rPr lang="en-US" i="1" dirty="0">
                <a:solidFill>
                  <a:srgbClr val="7030A0"/>
                </a:solidFill>
              </a:rPr>
              <a:t>Pembina + </a:t>
            </a:r>
            <a:r>
              <a:rPr lang="en-US" i="1" dirty="0" err="1">
                <a:solidFill>
                  <a:srgbClr val="7030A0"/>
                </a:solidFill>
              </a:rPr>
              <a:t>Sijil</a:t>
            </a:r>
            <a:r>
              <a:rPr lang="en-US" i="1" dirty="0">
                <a:solidFill>
                  <a:srgbClr val="7030A0"/>
                </a:solidFill>
              </a:rPr>
              <a:t> </a:t>
            </a:r>
            <a:r>
              <a:rPr lang="en-US" i="1" dirty="0" err="1">
                <a:solidFill>
                  <a:srgbClr val="7030A0"/>
                </a:solidFill>
              </a:rPr>
              <a:t>Pendaftaran</a:t>
            </a:r>
            <a:r>
              <a:rPr lang="en-US" i="1" dirty="0">
                <a:solidFill>
                  <a:srgbClr val="7030A0"/>
                </a:solidFill>
              </a:rPr>
              <a:t> </a:t>
            </a:r>
            <a:r>
              <a:rPr lang="en-US" i="1" dirty="0" err="1">
                <a:solidFill>
                  <a:srgbClr val="7030A0"/>
                </a:solidFill>
              </a:rPr>
              <a:t>Kontraktor</a:t>
            </a:r>
            <a:r>
              <a:rPr lang="en-US" i="1" dirty="0">
                <a:solidFill>
                  <a:srgbClr val="7030A0"/>
                </a:solidFill>
              </a:rPr>
              <a:t> </a:t>
            </a:r>
            <a:endParaRPr lang="en-US" i="1" dirty="0" smtClean="0">
              <a:solidFill>
                <a:srgbClr val="7030A0"/>
              </a:solidFill>
            </a:endParaRPr>
          </a:p>
          <a:p>
            <a:pPr marL="0" indent="0" algn="just">
              <a:buNone/>
            </a:pPr>
            <a:r>
              <a:rPr lang="en-US" i="1" dirty="0" smtClean="0">
                <a:solidFill>
                  <a:srgbClr val="7030A0"/>
                </a:solidFill>
              </a:rPr>
              <a:t>    = </a:t>
            </a:r>
            <a:r>
              <a:rPr lang="en-US" i="1" dirty="0">
                <a:solidFill>
                  <a:srgbClr val="7030A0"/>
                </a:solidFill>
              </a:rPr>
              <a:t>1 </a:t>
            </a:r>
            <a:r>
              <a:rPr lang="en-US" i="1" dirty="0" err="1">
                <a:solidFill>
                  <a:srgbClr val="7030A0"/>
                </a:solidFill>
              </a:rPr>
              <a:t>caj</a:t>
            </a:r>
            <a:r>
              <a:rPr lang="en-US" i="1" dirty="0">
                <a:solidFill>
                  <a:srgbClr val="7030A0"/>
                </a:solidFill>
              </a:rPr>
              <a:t> </a:t>
            </a:r>
            <a:r>
              <a:rPr lang="en-US" i="1" dirty="0" err="1">
                <a:solidFill>
                  <a:srgbClr val="7030A0"/>
                </a:solidFill>
              </a:rPr>
              <a:t>Yuran</a:t>
            </a:r>
            <a:r>
              <a:rPr lang="en-US" i="1" dirty="0">
                <a:solidFill>
                  <a:srgbClr val="7030A0"/>
                </a:solidFill>
              </a:rPr>
              <a:t> </a:t>
            </a:r>
            <a:r>
              <a:rPr lang="en-US" i="1" dirty="0" err="1">
                <a:solidFill>
                  <a:srgbClr val="7030A0"/>
                </a:solidFill>
              </a:rPr>
              <a:t>Pendaftaran</a:t>
            </a:r>
            <a:r>
              <a:rPr lang="en-US" i="1" dirty="0">
                <a:solidFill>
                  <a:srgbClr val="7030A0"/>
                </a:solidFill>
              </a:rPr>
              <a:t> </a:t>
            </a:r>
            <a:r>
              <a:rPr lang="en-US" i="1" dirty="0" err="1">
                <a:solidFill>
                  <a:srgbClr val="7030A0"/>
                </a:solidFill>
              </a:rPr>
              <a:t>sahaja</a:t>
            </a:r>
            <a:r>
              <a:rPr lang="en-US" i="1" dirty="0">
                <a:solidFill>
                  <a:srgbClr val="7030A0"/>
                </a:solidFill>
              </a:rPr>
              <a:t> </a:t>
            </a:r>
            <a:r>
              <a:rPr lang="en-US" i="1" dirty="0" smtClean="0">
                <a:solidFill>
                  <a:srgbClr val="7030A0"/>
                </a:solidFill>
              </a:rPr>
              <a:t>(</a:t>
            </a:r>
            <a:r>
              <a:rPr lang="en-US" i="1" dirty="0" err="1">
                <a:solidFill>
                  <a:srgbClr val="7030A0"/>
                </a:solidFill>
              </a:rPr>
              <a:t>bukan</a:t>
            </a:r>
            <a:r>
              <a:rPr lang="en-US" i="1" dirty="0">
                <a:solidFill>
                  <a:srgbClr val="7030A0"/>
                </a:solidFill>
              </a:rPr>
              <a:t> 2 </a:t>
            </a:r>
            <a:r>
              <a:rPr lang="en-US" i="1" dirty="0" err="1">
                <a:solidFill>
                  <a:srgbClr val="7030A0"/>
                </a:solidFill>
              </a:rPr>
              <a:t>caj</a:t>
            </a:r>
            <a:r>
              <a:rPr lang="en-US" i="1" dirty="0" smtClean="0">
                <a:solidFill>
                  <a:srgbClr val="7030A0"/>
                </a:solidFill>
              </a:rPr>
              <a:t>)</a:t>
            </a:r>
          </a:p>
          <a:p>
            <a:pPr marL="0" indent="0" algn="just">
              <a:buNone/>
            </a:pPr>
            <a:endParaRPr lang="en-US" i="1" dirty="0">
              <a:solidFill>
                <a:srgbClr val="7030A0"/>
              </a:solidFill>
            </a:endParaRPr>
          </a:p>
          <a:p>
            <a:pPr algn="just">
              <a:buFont typeface="Wingdings" panose="05000000000000000000" pitchFamily="2" charset="2"/>
              <a:buChar char="q"/>
            </a:pPr>
            <a:r>
              <a:rPr lang="en-US" dirty="0"/>
              <a:t> </a:t>
            </a:r>
            <a:r>
              <a:rPr lang="en-US" dirty="0" err="1"/>
              <a:t>Tempoh</a:t>
            </a:r>
            <a:r>
              <a:rPr lang="en-US" dirty="0"/>
              <a:t> </a:t>
            </a:r>
            <a:r>
              <a:rPr lang="en-US" dirty="0" err="1"/>
              <a:t>sah</a:t>
            </a:r>
            <a:r>
              <a:rPr lang="en-US" dirty="0"/>
              <a:t> </a:t>
            </a:r>
            <a:r>
              <a:rPr lang="en-US" dirty="0" err="1"/>
              <a:t>laku</a:t>
            </a:r>
            <a:r>
              <a:rPr lang="en-US" dirty="0"/>
              <a:t> </a:t>
            </a:r>
            <a:r>
              <a:rPr lang="en-US" dirty="0" err="1" smtClean="0"/>
              <a:t>sijil</a:t>
            </a:r>
            <a:r>
              <a:rPr lang="en-US" dirty="0" smtClean="0"/>
              <a:t>?</a:t>
            </a:r>
          </a:p>
          <a:p>
            <a:pPr algn="just">
              <a:buFont typeface="Wingdings" panose="05000000000000000000" pitchFamily="2" charset="2"/>
              <a:buChar char="Ø"/>
            </a:pPr>
            <a:r>
              <a:rPr lang="en-US" i="1" dirty="0">
                <a:solidFill>
                  <a:srgbClr val="7030A0"/>
                </a:solidFill>
              </a:rPr>
              <a:t> </a:t>
            </a:r>
            <a:r>
              <a:rPr lang="en-US" i="1" dirty="0" err="1" smtClean="0">
                <a:solidFill>
                  <a:srgbClr val="7030A0"/>
                </a:solidFill>
              </a:rPr>
              <a:t>Dua</a:t>
            </a:r>
            <a:r>
              <a:rPr lang="en-US" i="1" dirty="0" smtClean="0">
                <a:solidFill>
                  <a:srgbClr val="7030A0"/>
                </a:solidFill>
              </a:rPr>
              <a:t> </a:t>
            </a:r>
            <a:r>
              <a:rPr lang="en-US" i="1" dirty="0" err="1">
                <a:solidFill>
                  <a:srgbClr val="7030A0"/>
                </a:solidFill>
              </a:rPr>
              <a:t>tahun</a:t>
            </a:r>
            <a:r>
              <a:rPr lang="en-US" i="1" dirty="0">
                <a:solidFill>
                  <a:srgbClr val="7030A0"/>
                </a:solidFill>
              </a:rPr>
              <a:t> </a:t>
            </a:r>
            <a:r>
              <a:rPr lang="en-US" i="1" dirty="0" err="1">
                <a:solidFill>
                  <a:srgbClr val="7030A0"/>
                </a:solidFill>
              </a:rPr>
              <a:t>bagi</a:t>
            </a:r>
            <a:r>
              <a:rPr lang="en-US" i="1" dirty="0">
                <a:solidFill>
                  <a:srgbClr val="7030A0"/>
                </a:solidFill>
              </a:rPr>
              <a:t> </a:t>
            </a:r>
            <a:r>
              <a:rPr lang="en-US" i="1" dirty="0" err="1">
                <a:solidFill>
                  <a:srgbClr val="7030A0"/>
                </a:solidFill>
              </a:rPr>
              <a:t>pendaftaran</a:t>
            </a:r>
            <a:r>
              <a:rPr lang="en-US" i="1" dirty="0">
                <a:solidFill>
                  <a:srgbClr val="7030A0"/>
                </a:solidFill>
              </a:rPr>
              <a:t> </a:t>
            </a:r>
            <a:r>
              <a:rPr lang="en-US" i="1" dirty="0" err="1">
                <a:solidFill>
                  <a:srgbClr val="7030A0"/>
                </a:solidFill>
              </a:rPr>
              <a:t>baru</a:t>
            </a:r>
            <a:r>
              <a:rPr lang="en-US" i="1" dirty="0">
                <a:solidFill>
                  <a:srgbClr val="7030A0"/>
                </a:solidFill>
              </a:rPr>
              <a:t>. </a:t>
            </a:r>
            <a:endParaRPr lang="en-US" i="1" dirty="0" smtClean="0">
              <a:solidFill>
                <a:srgbClr val="7030A0"/>
              </a:solidFill>
            </a:endParaRPr>
          </a:p>
          <a:p>
            <a:pPr algn="just">
              <a:buFont typeface="Wingdings" panose="05000000000000000000" pitchFamily="2" charset="2"/>
              <a:buChar char="Ø"/>
            </a:pPr>
            <a:r>
              <a:rPr lang="en-US" i="1" dirty="0" err="1" smtClean="0">
                <a:solidFill>
                  <a:srgbClr val="7030A0"/>
                </a:solidFill>
              </a:rPr>
              <a:t>Manakala</a:t>
            </a:r>
            <a:r>
              <a:rPr lang="en-US" i="1" dirty="0" smtClean="0">
                <a:solidFill>
                  <a:srgbClr val="7030A0"/>
                </a:solidFill>
              </a:rPr>
              <a:t> </a:t>
            </a:r>
            <a:r>
              <a:rPr lang="en-US" i="1" dirty="0" err="1">
                <a:solidFill>
                  <a:srgbClr val="7030A0"/>
                </a:solidFill>
              </a:rPr>
              <a:t>bagi</a:t>
            </a:r>
            <a:r>
              <a:rPr lang="en-US" i="1" dirty="0">
                <a:solidFill>
                  <a:srgbClr val="7030A0"/>
                </a:solidFill>
              </a:rPr>
              <a:t> </a:t>
            </a:r>
            <a:r>
              <a:rPr lang="en-US" i="1" dirty="0" err="1">
                <a:solidFill>
                  <a:srgbClr val="7030A0"/>
                </a:solidFill>
              </a:rPr>
              <a:t>syarikat</a:t>
            </a:r>
            <a:r>
              <a:rPr lang="en-US" i="1" dirty="0">
                <a:solidFill>
                  <a:srgbClr val="7030A0"/>
                </a:solidFill>
              </a:rPr>
              <a:t> </a:t>
            </a:r>
            <a:r>
              <a:rPr lang="en-US" i="1" dirty="0" err="1">
                <a:solidFill>
                  <a:srgbClr val="7030A0"/>
                </a:solidFill>
              </a:rPr>
              <a:t>kontraktor</a:t>
            </a:r>
            <a:r>
              <a:rPr lang="en-US" i="1" dirty="0">
                <a:solidFill>
                  <a:srgbClr val="7030A0"/>
                </a:solidFill>
              </a:rPr>
              <a:t> yang </a:t>
            </a:r>
            <a:r>
              <a:rPr lang="en-US" i="1" dirty="0" err="1">
                <a:solidFill>
                  <a:srgbClr val="7030A0"/>
                </a:solidFill>
              </a:rPr>
              <a:t>telah</a:t>
            </a:r>
            <a:r>
              <a:rPr lang="en-US" i="1" dirty="0">
                <a:solidFill>
                  <a:srgbClr val="7030A0"/>
                </a:solidFill>
              </a:rPr>
              <a:t> </a:t>
            </a:r>
            <a:r>
              <a:rPr lang="en-US" i="1" dirty="0" err="1">
                <a:solidFill>
                  <a:srgbClr val="7030A0"/>
                </a:solidFill>
              </a:rPr>
              <a:t>berdaftar</a:t>
            </a:r>
            <a:r>
              <a:rPr lang="en-US" i="1" dirty="0">
                <a:solidFill>
                  <a:srgbClr val="7030A0"/>
                </a:solidFill>
              </a:rPr>
              <a:t>, </a:t>
            </a:r>
            <a:r>
              <a:rPr lang="en-US" i="1" dirty="0" err="1">
                <a:solidFill>
                  <a:srgbClr val="7030A0"/>
                </a:solidFill>
              </a:rPr>
              <a:t>tempoh</a:t>
            </a:r>
            <a:r>
              <a:rPr lang="en-US" i="1" dirty="0">
                <a:solidFill>
                  <a:srgbClr val="7030A0"/>
                </a:solidFill>
              </a:rPr>
              <a:t> </a:t>
            </a:r>
            <a:r>
              <a:rPr lang="en-US" i="1" dirty="0" err="1">
                <a:solidFill>
                  <a:srgbClr val="7030A0"/>
                </a:solidFill>
              </a:rPr>
              <a:t>pendaftaran</a:t>
            </a:r>
            <a:r>
              <a:rPr lang="en-US" i="1" dirty="0">
                <a:solidFill>
                  <a:srgbClr val="7030A0"/>
                </a:solidFill>
              </a:rPr>
              <a:t> </a:t>
            </a:r>
            <a:r>
              <a:rPr lang="en-US" i="1" dirty="0" err="1">
                <a:solidFill>
                  <a:srgbClr val="7030A0"/>
                </a:solidFill>
              </a:rPr>
              <a:t>adalah</a:t>
            </a:r>
            <a:r>
              <a:rPr lang="en-US" i="1" dirty="0">
                <a:solidFill>
                  <a:srgbClr val="7030A0"/>
                </a:solidFill>
              </a:rPr>
              <a:t> </a:t>
            </a:r>
            <a:r>
              <a:rPr lang="en-US" i="1" dirty="0" err="1">
                <a:solidFill>
                  <a:srgbClr val="7030A0"/>
                </a:solidFill>
              </a:rPr>
              <a:t>menurut</a:t>
            </a:r>
            <a:r>
              <a:rPr lang="en-US" i="1" dirty="0">
                <a:solidFill>
                  <a:srgbClr val="7030A0"/>
                </a:solidFill>
              </a:rPr>
              <a:t> </a:t>
            </a:r>
            <a:r>
              <a:rPr lang="en-US" i="1" dirty="0" err="1">
                <a:solidFill>
                  <a:srgbClr val="7030A0"/>
                </a:solidFill>
              </a:rPr>
              <a:t>tempoh</a:t>
            </a:r>
            <a:r>
              <a:rPr lang="en-US" i="1" dirty="0">
                <a:solidFill>
                  <a:srgbClr val="7030A0"/>
                </a:solidFill>
              </a:rPr>
              <a:t> </a:t>
            </a:r>
            <a:r>
              <a:rPr lang="en-US" i="1" dirty="0" err="1">
                <a:solidFill>
                  <a:srgbClr val="7030A0"/>
                </a:solidFill>
              </a:rPr>
              <a:t>sah</a:t>
            </a:r>
            <a:r>
              <a:rPr lang="en-US" i="1" dirty="0">
                <a:solidFill>
                  <a:srgbClr val="7030A0"/>
                </a:solidFill>
              </a:rPr>
              <a:t> </a:t>
            </a:r>
            <a:r>
              <a:rPr lang="en-US" i="1" dirty="0" err="1">
                <a:solidFill>
                  <a:srgbClr val="7030A0"/>
                </a:solidFill>
              </a:rPr>
              <a:t>laku</a:t>
            </a:r>
            <a:r>
              <a:rPr lang="en-US" i="1" dirty="0">
                <a:solidFill>
                  <a:srgbClr val="7030A0"/>
                </a:solidFill>
              </a:rPr>
              <a:t> </a:t>
            </a:r>
            <a:r>
              <a:rPr lang="en-US" i="1" dirty="0" err="1">
                <a:solidFill>
                  <a:srgbClr val="7030A0"/>
                </a:solidFill>
              </a:rPr>
              <a:t>sijil</a:t>
            </a:r>
            <a:r>
              <a:rPr lang="en-US" i="1" dirty="0">
                <a:solidFill>
                  <a:srgbClr val="7030A0"/>
                </a:solidFill>
              </a:rPr>
              <a:t> yang </a:t>
            </a:r>
            <a:r>
              <a:rPr lang="en-US" i="1" dirty="0" err="1">
                <a:solidFill>
                  <a:srgbClr val="7030A0"/>
                </a:solidFill>
              </a:rPr>
              <a:t>sedia</a:t>
            </a:r>
            <a:r>
              <a:rPr lang="en-US" i="1" dirty="0">
                <a:solidFill>
                  <a:srgbClr val="7030A0"/>
                </a:solidFill>
              </a:rPr>
              <a:t> </a:t>
            </a:r>
            <a:r>
              <a:rPr lang="en-US" i="1" dirty="0" err="1">
                <a:solidFill>
                  <a:srgbClr val="7030A0"/>
                </a:solidFill>
              </a:rPr>
              <a:t>ada</a:t>
            </a:r>
            <a:r>
              <a:rPr lang="en-US" i="1" dirty="0">
                <a:solidFill>
                  <a:srgbClr val="7030A0"/>
                </a:solidFill>
              </a:rPr>
              <a:t>. </a:t>
            </a:r>
            <a:endParaRPr lang="en-US" i="1" dirty="0" smtClean="0">
              <a:solidFill>
                <a:srgbClr val="7030A0"/>
              </a:solidFill>
            </a:endParaRPr>
          </a:p>
          <a:p>
            <a:pPr algn="just">
              <a:buFont typeface="Wingdings" panose="05000000000000000000" pitchFamily="2" charset="2"/>
              <a:buChar char="Ø"/>
            </a:pPr>
            <a:r>
              <a:rPr lang="en-US" i="1" dirty="0" err="1" smtClean="0">
                <a:solidFill>
                  <a:srgbClr val="7030A0"/>
                </a:solidFill>
              </a:rPr>
              <a:t>Tarikh</a:t>
            </a:r>
            <a:r>
              <a:rPr lang="en-US" i="1" dirty="0" smtClean="0">
                <a:solidFill>
                  <a:srgbClr val="7030A0"/>
                </a:solidFill>
              </a:rPr>
              <a:t> </a:t>
            </a:r>
            <a:r>
              <a:rPr lang="en-US" i="1" dirty="0" err="1">
                <a:solidFill>
                  <a:srgbClr val="7030A0"/>
                </a:solidFill>
              </a:rPr>
              <a:t>sah</a:t>
            </a:r>
            <a:r>
              <a:rPr lang="en-US" i="1" dirty="0">
                <a:solidFill>
                  <a:srgbClr val="7030A0"/>
                </a:solidFill>
              </a:rPr>
              <a:t> </a:t>
            </a:r>
            <a:r>
              <a:rPr lang="en-US" i="1" dirty="0" err="1">
                <a:solidFill>
                  <a:srgbClr val="7030A0"/>
                </a:solidFill>
              </a:rPr>
              <a:t>laku</a:t>
            </a:r>
            <a:r>
              <a:rPr lang="en-US" i="1" dirty="0">
                <a:solidFill>
                  <a:srgbClr val="7030A0"/>
                </a:solidFill>
              </a:rPr>
              <a:t> </a:t>
            </a:r>
            <a:r>
              <a:rPr lang="en-US" i="1" dirty="0" err="1">
                <a:solidFill>
                  <a:srgbClr val="7030A0"/>
                </a:solidFill>
              </a:rPr>
              <a:t>Sijil</a:t>
            </a:r>
            <a:r>
              <a:rPr lang="en-US" i="1" dirty="0">
                <a:solidFill>
                  <a:srgbClr val="7030A0"/>
                </a:solidFill>
              </a:rPr>
              <a:t> </a:t>
            </a:r>
            <a:r>
              <a:rPr lang="en-US" i="1" dirty="0" err="1">
                <a:solidFill>
                  <a:srgbClr val="7030A0"/>
                </a:solidFill>
              </a:rPr>
              <a:t>Pendaftaran</a:t>
            </a:r>
            <a:r>
              <a:rPr lang="en-US" i="1" dirty="0">
                <a:solidFill>
                  <a:srgbClr val="7030A0"/>
                </a:solidFill>
              </a:rPr>
              <a:t> </a:t>
            </a:r>
            <a:r>
              <a:rPr lang="en-US" i="1" dirty="0" err="1">
                <a:solidFill>
                  <a:srgbClr val="7030A0"/>
                </a:solidFill>
              </a:rPr>
              <a:t>Kontraktor</a:t>
            </a:r>
            <a:r>
              <a:rPr lang="en-US" i="1" dirty="0">
                <a:solidFill>
                  <a:srgbClr val="7030A0"/>
                </a:solidFill>
              </a:rPr>
              <a:t> </a:t>
            </a:r>
            <a:r>
              <a:rPr lang="en-US" i="1" dirty="0" err="1">
                <a:solidFill>
                  <a:srgbClr val="7030A0"/>
                </a:solidFill>
              </a:rPr>
              <a:t>adalah</a:t>
            </a:r>
            <a:r>
              <a:rPr lang="en-US" i="1" dirty="0">
                <a:solidFill>
                  <a:srgbClr val="7030A0"/>
                </a:solidFill>
              </a:rPr>
              <a:t> </a:t>
            </a:r>
            <a:r>
              <a:rPr lang="en-US" i="1" dirty="0" err="1">
                <a:solidFill>
                  <a:srgbClr val="7030A0"/>
                </a:solidFill>
              </a:rPr>
              <a:t>mengikut</a:t>
            </a:r>
            <a:r>
              <a:rPr lang="en-US" i="1" dirty="0">
                <a:solidFill>
                  <a:srgbClr val="7030A0"/>
                </a:solidFill>
              </a:rPr>
              <a:t> </a:t>
            </a:r>
            <a:r>
              <a:rPr lang="en-US" i="1" dirty="0" err="1">
                <a:solidFill>
                  <a:srgbClr val="7030A0"/>
                </a:solidFill>
              </a:rPr>
              <a:t>tarikh</a:t>
            </a:r>
            <a:r>
              <a:rPr lang="en-US" i="1" dirty="0">
                <a:solidFill>
                  <a:srgbClr val="7030A0"/>
                </a:solidFill>
              </a:rPr>
              <a:t> </a:t>
            </a:r>
            <a:r>
              <a:rPr lang="en-US" i="1" dirty="0" err="1">
                <a:solidFill>
                  <a:srgbClr val="7030A0"/>
                </a:solidFill>
              </a:rPr>
              <a:t>sah</a:t>
            </a:r>
            <a:r>
              <a:rPr lang="en-US" i="1" dirty="0">
                <a:solidFill>
                  <a:srgbClr val="7030A0"/>
                </a:solidFill>
              </a:rPr>
              <a:t> </a:t>
            </a:r>
            <a:r>
              <a:rPr lang="en-US" i="1" dirty="0" err="1">
                <a:solidFill>
                  <a:srgbClr val="7030A0"/>
                </a:solidFill>
              </a:rPr>
              <a:t>laku</a:t>
            </a:r>
            <a:r>
              <a:rPr lang="en-US" i="1" dirty="0">
                <a:solidFill>
                  <a:srgbClr val="7030A0"/>
                </a:solidFill>
              </a:rPr>
              <a:t> Builder’s </a:t>
            </a:r>
            <a:r>
              <a:rPr lang="en-US" i="1" dirty="0" err="1">
                <a:solidFill>
                  <a:srgbClr val="7030A0"/>
                </a:solidFill>
              </a:rPr>
              <a:t>Licence</a:t>
            </a:r>
            <a:r>
              <a:rPr lang="en-US" i="1" dirty="0">
                <a:solidFill>
                  <a:srgbClr val="7030A0"/>
                </a:solidFill>
              </a:rPr>
              <a:t>.</a:t>
            </a:r>
          </a:p>
          <a:p>
            <a:endParaRPr lang="en-US" dirty="0"/>
          </a:p>
        </p:txBody>
      </p:sp>
    </p:spTree>
    <p:extLst>
      <p:ext uri="{BB962C8B-B14F-4D97-AF65-F5344CB8AC3E}">
        <p14:creationId xmlns:p14="http://schemas.microsoft.com/office/powerpoint/2010/main" val="1467957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811" y="2348917"/>
            <a:ext cx="10515600" cy="2863312"/>
          </a:xfrm>
        </p:spPr>
        <p:txBody>
          <a:bodyPr>
            <a:normAutofit fontScale="25000" lnSpcReduction="20000"/>
          </a:bodyPr>
          <a:lstStyle/>
          <a:p>
            <a:pPr marL="0" indent="0" algn="ctr">
              <a:buNone/>
            </a:pPr>
            <a:r>
              <a:rPr lang="en-US" sz="16000" b="1" dirty="0" err="1" smtClean="0"/>
              <a:t>Hubungi</a:t>
            </a:r>
            <a:r>
              <a:rPr lang="en-US" sz="16000" b="1" dirty="0" smtClean="0"/>
              <a:t> kami:</a:t>
            </a:r>
          </a:p>
          <a:p>
            <a:pPr marL="0" indent="0" algn="ctr">
              <a:buNone/>
            </a:pPr>
            <a:endParaRPr lang="en-US" sz="8800" dirty="0" smtClean="0"/>
          </a:p>
          <a:p>
            <a:pPr marL="0" indent="0" algn="ctr">
              <a:buNone/>
            </a:pPr>
            <a:r>
              <a:rPr lang="en-US" sz="8800" dirty="0" smtClean="0">
                <a:hlinkClick r:id="rId2"/>
              </a:rPr>
              <a:t>ukpp.abci@mod.gov.bn</a:t>
            </a:r>
            <a:endParaRPr lang="en-US" sz="8800" dirty="0" smtClean="0"/>
          </a:p>
          <a:p>
            <a:pPr marL="0" indent="0" algn="ctr">
              <a:buNone/>
            </a:pPr>
            <a:endParaRPr lang="en-US" sz="14400" dirty="0" smtClean="0"/>
          </a:p>
          <a:p>
            <a:pPr marL="0" indent="0" algn="ctr">
              <a:buNone/>
            </a:pPr>
            <a:r>
              <a:rPr lang="en-US" sz="8800" dirty="0" smtClean="0"/>
              <a:t>+673-2380429</a:t>
            </a:r>
          </a:p>
          <a:p>
            <a:pPr marL="0" indent="0" algn="ctr">
              <a:buNone/>
            </a:pPr>
            <a:endParaRPr lang="en-US" sz="8800" dirty="0"/>
          </a:p>
          <a:p>
            <a:pPr marL="0" indent="0" algn="ctr">
              <a:buNone/>
            </a:pPr>
            <a:endParaRPr lang="en-US" sz="5600" dirty="0" smtClean="0"/>
          </a:p>
          <a:p>
            <a:pPr marL="0" indent="0" algn="ctr">
              <a:buNone/>
            </a:pPr>
            <a:r>
              <a:rPr lang="en-US" sz="8800" dirty="0" smtClean="0"/>
              <a:t>www.mod.gov.bn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624" y="3892250"/>
            <a:ext cx="898190" cy="78004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4438" y="2834211"/>
            <a:ext cx="1328563" cy="1015199"/>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20939" y="4770287"/>
            <a:ext cx="942670" cy="969563"/>
          </a:xfrm>
          <a:prstGeom prst="rect">
            <a:avLst/>
          </a:prstGeom>
        </p:spPr>
      </p:pic>
      <p:sp>
        <p:nvSpPr>
          <p:cNvPr id="8" name="Content Placeholder 2"/>
          <p:cNvSpPr txBox="1">
            <a:spLocks/>
          </p:cNvSpPr>
          <p:nvPr/>
        </p:nvSpPr>
        <p:spPr>
          <a:xfrm>
            <a:off x="755073" y="820172"/>
            <a:ext cx="10515600" cy="121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err="1" smtClean="0">
                <a:solidFill>
                  <a:schemeClr val="accent6">
                    <a:lumMod val="75000"/>
                  </a:schemeClr>
                </a:solidFill>
                <a:latin typeface="Arial Black" panose="020B0A04020102020204" pitchFamily="34" charset="0"/>
              </a:rPr>
              <a:t>Sekian</a:t>
            </a:r>
            <a:r>
              <a:rPr lang="en-US" dirty="0" smtClean="0">
                <a:solidFill>
                  <a:schemeClr val="accent6">
                    <a:lumMod val="75000"/>
                  </a:schemeClr>
                </a:solidFill>
                <a:latin typeface="Arial Black" panose="020B0A04020102020204" pitchFamily="34" charset="0"/>
              </a:rPr>
              <a:t>. </a:t>
            </a:r>
            <a:r>
              <a:rPr lang="en-US" dirty="0" err="1" smtClean="0">
                <a:solidFill>
                  <a:schemeClr val="accent6">
                    <a:lumMod val="75000"/>
                  </a:schemeClr>
                </a:solidFill>
                <a:latin typeface="Arial Black" panose="020B0A04020102020204" pitchFamily="34" charset="0"/>
              </a:rPr>
              <a:t>Terima</a:t>
            </a:r>
            <a:r>
              <a:rPr lang="en-US" dirty="0" smtClean="0">
                <a:solidFill>
                  <a:schemeClr val="accent6">
                    <a:lumMod val="75000"/>
                  </a:schemeClr>
                </a:solidFill>
                <a:latin typeface="Arial Black" panose="020B0A04020102020204" pitchFamily="34" charset="0"/>
              </a:rPr>
              <a:t> </a:t>
            </a:r>
            <a:r>
              <a:rPr lang="en-US" dirty="0" err="1" smtClean="0">
                <a:solidFill>
                  <a:schemeClr val="accent6">
                    <a:lumMod val="75000"/>
                  </a:schemeClr>
                </a:solidFill>
                <a:latin typeface="Arial Black" panose="020B0A04020102020204" pitchFamily="34" charset="0"/>
              </a:rPr>
              <a:t>Kasih</a:t>
            </a:r>
            <a:r>
              <a:rPr lang="en-US" dirty="0" smtClean="0">
                <a:solidFill>
                  <a:schemeClr val="accent6">
                    <a:lumMod val="75000"/>
                  </a:schemeClr>
                </a:solidFill>
                <a:latin typeface="Arial Black" panose="020B0A04020102020204" pitchFamily="34" charset="0"/>
              </a:rPr>
              <a:t> </a:t>
            </a:r>
            <a:r>
              <a:rPr lang="en-US" dirty="0" err="1" smtClean="0">
                <a:solidFill>
                  <a:schemeClr val="accent6">
                    <a:lumMod val="75000"/>
                  </a:schemeClr>
                </a:solidFill>
                <a:latin typeface="Arial Black" panose="020B0A04020102020204" pitchFamily="34" charset="0"/>
              </a:rPr>
              <a:t>atas</a:t>
            </a:r>
            <a:r>
              <a:rPr lang="en-US" dirty="0" smtClean="0">
                <a:solidFill>
                  <a:schemeClr val="accent6">
                    <a:lumMod val="75000"/>
                  </a:schemeClr>
                </a:solidFill>
                <a:latin typeface="Arial Black" panose="020B0A04020102020204" pitchFamily="34" charset="0"/>
              </a:rPr>
              <a:t> </a:t>
            </a:r>
            <a:r>
              <a:rPr lang="en-US" dirty="0" err="1" smtClean="0">
                <a:solidFill>
                  <a:schemeClr val="accent6">
                    <a:lumMod val="75000"/>
                  </a:schemeClr>
                </a:solidFill>
                <a:latin typeface="Arial Black" panose="020B0A04020102020204" pitchFamily="34" charset="0"/>
              </a:rPr>
              <a:t>perhatian</a:t>
            </a:r>
            <a:r>
              <a:rPr lang="en-US" dirty="0" smtClean="0">
                <a:solidFill>
                  <a:schemeClr val="accent6">
                    <a:lumMod val="75000"/>
                  </a:schemeClr>
                </a:solidFill>
                <a:latin typeface="Arial Black" panose="020B0A04020102020204" pitchFamily="34" charset="0"/>
              </a:rPr>
              <a:t> </a:t>
            </a:r>
            <a:r>
              <a:rPr lang="en-US" dirty="0" err="1" smtClean="0">
                <a:solidFill>
                  <a:schemeClr val="accent6">
                    <a:lumMod val="75000"/>
                  </a:schemeClr>
                </a:solidFill>
                <a:latin typeface="Arial Black" panose="020B0A04020102020204" pitchFamily="34" charset="0"/>
              </a:rPr>
              <a:t>abiskita</a:t>
            </a:r>
            <a:r>
              <a:rPr lang="en-US" dirty="0" smtClean="0">
                <a:solidFill>
                  <a:schemeClr val="accent6">
                    <a:lumMod val="75000"/>
                  </a:schemeClr>
                </a:solidFill>
                <a:latin typeface="Arial Black" panose="020B0A04020102020204" pitchFamily="34" charset="0"/>
              </a:rPr>
              <a:t>.</a:t>
            </a:r>
            <a:r>
              <a:rPr lang="en-US" dirty="0" smtClean="0">
                <a:latin typeface="Arial Black" panose="020B0A04020102020204" pitchFamily="34" charset="0"/>
              </a:rPr>
              <a:t> </a:t>
            </a:r>
          </a:p>
          <a:p>
            <a:pPr marL="0" indent="0" algn="ctr">
              <a:buFont typeface="Arial" panose="020B0604020202020204" pitchFamily="34" charset="0"/>
              <a:buNone/>
            </a:pPr>
            <a:r>
              <a:rPr lang="en-US" i="1" dirty="0" smtClean="0">
                <a:solidFill>
                  <a:srgbClr val="0070C0"/>
                </a:solidFill>
                <a:latin typeface="Arial Black" panose="020B0A04020102020204" pitchFamily="34" charset="0"/>
              </a:rPr>
              <a:t>Thank you for your attention.</a:t>
            </a:r>
            <a:endParaRPr lang="en-US" i="1" dirty="0">
              <a:solidFill>
                <a:srgbClr val="0070C0"/>
              </a:solidFill>
              <a:latin typeface="Arial Black" panose="020B0A04020102020204" pitchFamily="34" charset="0"/>
            </a:endParaRPr>
          </a:p>
        </p:txBody>
      </p:sp>
    </p:spTree>
    <p:extLst>
      <p:ext uri="{BB962C8B-B14F-4D97-AF65-F5344CB8AC3E}">
        <p14:creationId xmlns:p14="http://schemas.microsoft.com/office/powerpoint/2010/main" val="4211712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9047"/>
          </a:xfrm>
        </p:spPr>
        <p:txBody>
          <a:bodyPr>
            <a:normAutofit/>
          </a:bodyPr>
          <a:lstStyle/>
          <a:p>
            <a:r>
              <a:rPr lang="en-US" sz="3600" b="1" dirty="0" err="1" smtClean="0">
                <a:solidFill>
                  <a:srgbClr val="0070C0"/>
                </a:solidFill>
              </a:rPr>
              <a:t>Pendaftaran</a:t>
            </a:r>
            <a:r>
              <a:rPr lang="en-US" sz="3600" b="1" dirty="0" smtClean="0">
                <a:solidFill>
                  <a:srgbClr val="0070C0"/>
                </a:solidFill>
              </a:rPr>
              <a:t> </a:t>
            </a:r>
            <a:r>
              <a:rPr lang="en-US" sz="3600" b="1" dirty="0" err="1" smtClean="0">
                <a:solidFill>
                  <a:srgbClr val="0070C0"/>
                </a:solidFill>
              </a:rPr>
              <a:t>Kontraktor</a:t>
            </a:r>
            <a:endParaRPr lang="en-US" sz="3600" b="1" dirty="0">
              <a:solidFill>
                <a:srgbClr val="0070C0"/>
              </a:solidFill>
            </a:endParaRPr>
          </a:p>
        </p:txBody>
      </p:sp>
      <p:sp>
        <p:nvSpPr>
          <p:cNvPr id="3" name="Content Placeholder 2"/>
          <p:cNvSpPr>
            <a:spLocks noGrp="1"/>
          </p:cNvSpPr>
          <p:nvPr>
            <p:ph idx="1"/>
          </p:nvPr>
        </p:nvSpPr>
        <p:spPr>
          <a:xfrm>
            <a:off x="838200" y="1174173"/>
            <a:ext cx="10515600" cy="5002790"/>
          </a:xfrm>
        </p:spPr>
        <p:txBody>
          <a:bodyPr>
            <a:normAutofit/>
          </a:bodyPr>
          <a:lstStyle/>
          <a:p>
            <a:pPr algn="just"/>
            <a:r>
              <a:rPr lang="en-US" dirty="0" err="1" smtClean="0"/>
              <a:t>Pada</a:t>
            </a:r>
            <a:r>
              <a:rPr lang="en-US" dirty="0" smtClean="0"/>
              <a:t> masa </a:t>
            </a:r>
            <a:r>
              <a:rPr lang="en-US" dirty="0" err="1" smtClean="0"/>
              <a:t>ini</a:t>
            </a:r>
            <a:r>
              <a:rPr lang="en-US" dirty="0" smtClean="0"/>
              <a:t>, </a:t>
            </a:r>
            <a:r>
              <a:rPr lang="en-US" dirty="0" err="1" smtClean="0"/>
              <a:t>Pendaftaran</a:t>
            </a:r>
            <a:r>
              <a:rPr lang="en-US" dirty="0" smtClean="0"/>
              <a:t> </a:t>
            </a:r>
            <a:r>
              <a:rPr lang="en-US" dirty="0" err="1" smtClean="0"/>
              <a:t>Kontraktor</a:t>
            </a:r>
            <a:r>
              <a:rPr lang="en-US" dirty="0" smtClean="0"/>
              <a:t> </a:t>
            </a:r>
            <a:r>
              <a:rPr lang="en-US" dirty="0" err="1" smtClean="0"/>
              <a:t>terbahagi</a:t>
            </a:r>
            <a:r>
              <a:rPr lang="en-US" dirty="0" smtClean="0"/>
              <a:t> </a:t>
            </a:r>
            <a:r>
              <a:rPr lang="en-US" dirty="0" err="1" smtClean="0"/>
              <a:t>kepada</a:t>
            </a:r>
            <a:r>
              <a:rPr lang="en-US" dirty="0" smtClean="0"/>
              <a:t> </a:t>
            </a:r>
            <a:r>
              <a:rPr lang="en-US" dirty="0" err="1" smtClean="0"/>
              <a:t>dua</a:t>
            </a:r>
            <a:r>
              <a:rPr lang="en-US" dirty="0" smtClean="0"/>
              <a:t>, </a:t>
            </a:r>
            <a:r>
              <a:rPr lang="en-US" dirty="0" err="1" smtClean="0"/>
              <a:t>iaitu</a:t>
            </a:r>
            <a:r>
              <a:rPr lang="en-US" dirty="0" smtClean="0"/>
              <a:t>;</a:t>
            </a:r>
          </a:p>
          <a:p>
            <a:pPr marL="514350" indent="-514350" algn="just">
              <a:buFont typeface="+mj-lt"/>
              <a:buAutoNum type="arabicParenR"/>
            </a:pPr>
            <a:r>
              <a:rPr lang="en-US" dirty="0" err="1" smtClean="0"/>
              <a:t>Sijil</a:t>
            </a:r>
            <a:r>
              <a:rPr lang="en-US" dirty="0" smtClean="0"/>
              <a:t> A : </a:t>
            </a:r>
            <a:r>
              <a:rPr lang="en-US" dirty="0" err="1" smtClean="0"/>
              <a:t>Bagi</a:t>
            </a:r>
            <a:r>
              <a:rPr lang="en-US" dirty="0" smtClean="0"/>
              <a:t> </a:t>
            </a:r>
            <a:r>
              <a:rPr lang="en-US" dirty="0" err="1" smtClean="0"/>
              <a:t>projek</a:t>
            </a:r>
            <a:r>
              <a:rPr lang="en-US" dirty="0" smtClean="0"/>
              <a:t> </a:t>
            </a:r>
            <a:r>
              <a:rPr lang="en-US" dirty="0" err="1" smtClean="0"/>
              <a:t>Kerajaan</a:t>
            </a:r>
            <a:r>
              <a:rPr lang="en-US" dirty="0" smtClean="0"/>
              <a:t> </a:t>
            </a:r>
            <a:r>
              <a:rPr lang="en-US" dirty="0" err="1" smtClean="0"/>
              <a:t>dan</a:t>
            </a:r>
            <a:r>
              <a:rPr lang="en-US" dirty="0" smtClean="0"/>
              <a:t> </a:t>
            </a:r>
            <a:r>
              <a:rPr lang="en-US" dirty="0" err="1" smtClean="0"/>
              <a:t>Swasta</a:t>
            </a:r>
            <a:r>
              <a:rPr lang="en-US" dirty="0" smtClean="0"/>
              <a:t>. </a:t>
            </a:r>
          </a:p>
          <a:p>
            <a:pPr marL="514350" indent="-514350" algn="just">
              <a:buFont typeface="+mj-lt"/>
              <a:buAutoNum type="arabicParenR"/>
            </a:pPr>
            <a:r>
              <a:rPr lang="en-US" dirty="0" err="1" smtClean="0"/>
              <a:t>Sijil</a:t>
            </a:r>
            <a:r>
              <a:rPr lang="en-US" dirty="0" smtClean="0"/>
              <a:t> B : </a:t>
            </a:r>
            <a:r>
              <a:rPr lang="en-US" dirty="0" err="1" smtClean="0"/>
              <a:t>Bagi</a:t>
            </a:r>
            <a:r>
              <a:rPr lang="en-US" dirty="0" smtClean="0"/>
              <a:t> </a:t>
            </a:r>
            <a:r>
              <a:rPr lang="en-US" dirty="0" err="1" smtClean="0"/>
              <a:t>projek</a:t>
            </a:r>
            <a:r>
              <a:rPr lang="en-US" dirty="0" smtClean="0"/>
              <a:t> </a:t>
            </a:r>
            <a:r>
              <a:rPr lang="en-US" dirty="0" err="1" smtClean="0"/>
              <a:t>Swasta</a:t>
            </a:r>
            <a:r>
              <a:rPr lang="en-US" dirty="0" smtClean="0"/>
              <a:t> </a:t>
            </a:r>
            <a:r>
              <a:rPr lang="en-US" dirty="0" err="1" smtClean="0"/>
              <a:t>sahaja</a:t>
            </a:r>
            <a:r>
              <a:rPr lang="en-US" dirty="0" smtClean="0"/>
              <a:t>.</a:t>
            </a:r>
          </a:p>
          <a:p>
            <a:pPr marL="0" indent="0" algn="just">
              <a:buNone/>
            </a:pPr>
            <a:endParaRPr lang="en-US" dirty="0"/>
          </a:p>
          <a:p>
            <a:pPr algn="just"/>
            <a:r>
              <a:rPr lang="en-US" dirty="0" err="1" smtClean="0"/>
              <a:t>Pendaftaran</a:t>
            </a:r>
            <a:r>
              <a:rPr lang="en-US" dirty="0" smtClean="0"/>
              <a:t> </a:t>
            </a:r>
            <a:r>
              <a:rPr lang="en-US" dirty="0" err="1" smtClean="0"/>
              <a:t>Sijil</a:t>
            </a:r>
            <a:r>
              <a:rPr lang="en-US" dirty="0" smtClean="0"/>
              <a:t> A </a:t>
            </a:r>
            <a:r>
              <a:rPr lang="en-US" dirty="0" err="1" smtClean="0"/>
              <a:t>membolehkan</a:t>
            </a:r>
            <a:r>
              <a:rPr lang="en-US" dirty="0" smtClean="0"/>
              <a:t> </a:t>
            </a:r>
            <a:r>
              <a:rPr lang="en-US" dirty="0" err="1" smtClean="0"/>
              <a:t>syarikat-syarikat</a:t>
            </a:r>
            <a:r>
              <a:rPr lang="en-US" dirty="0" smtClean="0"/>
              <a:t> </a:t>
            </a:r>
            <a:r>
              <a:rPr lang="en-US" dirty="0" err="1" smtClean="0"/>
              <a:t>kontraktor</a:t>
            </a:r>
            <a:r>
              <a:rPr lang="en-US" dirty="0" smtClean="0"/>
              <a:t> </a:t>
            </a:r>
            <a:r>
              <a:rPr lang="en-US" dirty="0" err="1" smtClean="0"/>
              <a:t>untuk</a:t>
            </a:r>
            <a:r>
              <a:rPr lang="en-US" dirty="0" smtClean="0"/>
              <a:t> </a:t>
            </a:r>
            <a:r>
              <a:rPr lang="en-US" dirty="0" err="1" smtClean="0"/>
              <a:t>mengikuti</a:t>
            </a:r>
            <a:r>
              <a:rPr lang="en-US" dirty="0" smtClean="0"/>
              <a:t> </a:t>
            </a:r>
            <a:r>
              <a:rPr lang="en-US" dirty="0" err="1" smtClean="0"/>
              <a:t>tawaran-tawaran</a:t>
            </a:r>
            <a:r>
              <a:rPr lang="en-US" dirty="0" smtClean="0"/>
              <a:t> </a:t>
            </a:r>
            <a:r>
              <a:rPr lang="en-US" dirty="0" err="1" smtClean="0"/>
              <a:t>atau</a:t>
            </a:r>
            <a:r>
              <a:rPr lang="en-US" dirty="0" smtClean="0"/>
              <a:t> </a:t>
            </a:r>
            <a:r>
              <a:rPr lang="en-US" dirty="0" err="1" smtClean="0"/>
              <a:t>projek-projek</a:t>
            </a:r>
            <a:r>
              <a:rPr lang="en-US" dirty="0" smtClean="0"/>
              <a:t> </a:t>
            </a:r>
            <a:r>
              <a:rPr lang="en-US" dirty="0" err="1" smtClean="0"/>
              <a:t>Kerajaan</a:t>
            </a:r>
            <a:r>
              <a:rPr lang="en-US" dirty="0" smtClean="0"/>
              <a:t> </a:t>
            </a:r>
            <a:r>
              <a:rPr lang="en-US" dirty="0" err="1" smtClean="0"/>
              <a:t>dan</a:t>
            </a:r>
            <a:r>
              <a:rPr lang="en-US" dirty="0" smtClean="0"/>
              <a:t> </a:t>
            </a:r>
            <a:r>
              <a:rPr lang="en-US" dirty="0" err="1" smtClean="0"/>
              <a:t>Swasta</a:t>
            </a:r>
            <a:r>
              <a:rPr lang="en-US" dirty="0" smtClean="0"/>
              <a:t>. </a:t>
            </a:r>
          </a:p>
          <a:p>
            <a:pPr marL="0" indent="0" algn="just">
              <a:buNone/>
            </a:pPr>
            <a:endParaRPr lang="en-US" dirty="0" smtClean="0"/>
          </a:p>
          <a:p>
            <a:pPr algn="just"/>
            <a:r>
              <a:rPr lang="en-US" dirty="0" err="1" smtClean="0"/>
              <a:t>Manakala</a:t>
            </a:r>
            <a:r>
              <a:rPr lang="en-US" dirty="0" smtClean="0"/>
              <a:t>, </a:t>
            </a:r>
            <a:r>
              <a:rPr lang="en-US" dirty="0" err="1" smtClean="0"/>
              <a:t>pendaftaran</a:t>
            </a:r>
            <a:r>
              <a:rPr lang="en-US" dirty="0" smtClean="0"/>
              <a:t> </a:t>
            </a:r>
            <a:r>
              <a:rPr lang="en-US" dirty="0" err="1" smtClean="0"/>
              <a:t>Sijil</a:t>
            </a:r>
            <a:r>
              <a:rPr lang="en-US" dirty="0" smtClean="0"/>
              <a:t> B </a:t>
            </a:r>
            <a:r>
              <a:rPr lang="en-US" dirty="0" err="1" smtClean="0"/>
              <a:t>hanya</a:t>
            </a:r>
            <a:r>
              <a:rPr lang="en-US" dirty="0" smtClean="0"/>
              <a:t> </a:t>
            </a:r>
            <a:r>
              <a:rPr lang="en-US" dirty="0" err="1" smtClean="0"/>
              <a:t>membolehkan</a:t>
            </a:r>
            <a:r>
              <a:rPr lang="en-US" dirty="0" smtClean="0"/>
              <a:t> </a:t>
            </a:r>
            <a:r>
              <a:rPr lang="en-US" dirty="0" err="1" smtClean="0"/>
              <a:t>syarikat-syarikat</a:t>
            </a:r>
            <a:r>
              <a:rPr lang="en-US" dirty="0" smtClean="0"/>
              <a:t> </a:t>
            </a:r>
            <a:r>
              <a:rPr lang="en-US" dirty="0" err="1" smtClean="0"/>
              <a:t>kontraktor</a:t>
            </a:r>
            <a:r>
              <a:rPr lang="en-US" dirty="0" smtClean="0"/>
              <a:t> </a:t>
            </a:r>
            <a:r>
              <a:rPr lang="en-US" dirty="0" err="1" smtClean="0"/>
              <a:t>untuk</a:t>
            </a:r>
            <a:r>
              <a:rPr lang="en-US" dirty="0" smtClean="0"/>
              <a:t> </a:t>
            </a:r>
            <a:r>
              <a:rPr lang="en-US" dirty="0" err="1" smtClean="0"/>
              <a:t>melaksanakan</a:t>
            </a:r>
            <a:r>
              <a:rPr lang="en-US" dirty="0" smtClean="0"/>
              <a:t> </a:t>
            </a:r>
            <a:r>
              <a:rPr lang="en-US" dirty="0" err="1" smtClean="0"/>
              <a:t>projek-projek</a:t>
            </a:r>
            <a:r>
              <a:rPr lang="en-US" dirty="0" smtClean="0"/>
              <a:t> </a:t>
            </a:r>
            <a:r>
              <a:rPr lang="en-US" dirty="0" err="1" smtClean="0"/>
              <a:t>swasta</a:t>
            </a:r>
            <a:r>
              <a:rPr lang="en-US" dirty="0" smtClean="0"/>
              <a:t> </a:t>
            </a:r>
            <a:r>
              <a:rPr lang="en-US" dirty="0" err="1" smtClean="0"/>
              <a:t>sahaja</a:t>
            </a:r>
            <a:r>
              <a:rPr lang="en-US" dirty="0" smtClean="0"/>
              <a:t>. </a:t>
            </a:r>
          </a:p>
          <a:p>
            <a:pPr marL="0" indent="0">
              <a:buNone/>
            </a:pPr>
            <a:endParaRPr lang="en-US" sz="2000" dirty="0" smtClean="0"/>
          </a:p>
        </p:txBody>
      </p:sp>
    </p:spTree>
    <p:extLst>
      <p:ext uri="{BB962C8B-B14F-4D97-AF65-F5344CB8AC3E}">
        <p14:creationId xmlns:p14="http://schemas.microsoft.com/office/powerpoint/2010/main" val="1743885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2900"/>
            <a:ext cx="10515600" cy="5834063"/>
          </a:xfrm>
        </p:spPr>
        <p:txBody>
          <a:bodyPr/>
          <a:lstStyle/>
          <a:p>
            <a:pPr algn="just">
              <a:buFont typeface="Wingdings" panose="05000000000000000000" pitchFamily="2" charset="2"/>
              <a:buChar char="Ø"/>
            </a:pPr>
            <a:r>
              <a:rPr lang="en-US" dirty="0" smtClean="0"/>
              <a:t> </a:t>
            </a:r>
            <a:r>
              <a:rPr lang="en-US" dirty="0" err="1" smtClean="0"/>
              <a:t>Mulai</a:t>
            </a:r>
            <a:r>
              <a:rPr lang="en-US" dirty="0" smtClean="0"/>
              <a:t> </a:t>
            </a:r>
            <a:r>
              <a:rPr lang="en-US" dirty="0" err="1" smtClean="0"/>
              <a:t>bulan</a:t>
            </a:r>
            <a:r>
              <a:rPr lang="en-US" dirty="0" smtClean="0"/>
              <a:t> Mei 2017, </a:t>
            </a:r>
            <a:r>
              <a:rPr lang="en-US" dirty="0" err="1" smtClean="0"/>
              <a:t>ABCi</a:t>
            </a:r>
            <a:r>
              <a:rPr lang="en-US" dirty="0" smtClean="0"/>
              <a:t>, Kementerian Pembangunan </a:t>
            </a:r>
            <a:r>
              <a:rPr lang="en-US" dirty="0" err="1" smtClean="0"/>
              <a:t>akan</a:t>
            </a:r>
            <a:r>
              <a:rPr lang="en-US" dirty="0" smtClean="0"/>
              <a:t> </a:t>
            </a:r>
            <a:r>
              <a:rPr lang="en-US" dirty="0" err="1" smtClean="0"/>
              <a:t>mula</a:t>
            </a:r>
            <a:r>
              <a:rPr lang="en-US" dirty="0" smtClean="0"/>
              <a:t> </a:t>
            </a:r>
            <a:r>
              <a:rPr lang="en-US" dirty="0" err="1" smtClean="0"/>
              <a:t>mengeluarkan</a:t>
            </a:r>
            <a:r>
              <a:rPr lang="en-US" dirty="0" smtClean="0"/>
              <a:t> Builder’s </a:t>
            </a:r>
            <a:r>
              <a:rPr lang="en-US" dirty="0" err="1" smtClean="0"/>
              <a:t>Licence</a:t>
            </a:r>
            <a:r>
              <a:rPr lang="en-US" dirty="0" smtClean="0"/>
              <a:t> (</a:t>
            </a:r>
            <a:r>
              <a:rPr lang="en-US" dirty="0" err="1" smtClean="0"/>
              <a:t>Lesen</a:t>
            </a:r>
            <a:r>
              <a:rPr lang="en-US" dirty="0" smtClean="0"/>
              <a:t> Pembina) &amp; </a:t>
            </a:r>
            <a:r>
              <a:rPr lang="en-US" dirty="0" err="1" smtClean="0"/>
              <a:t>Sijil</a:t>
            </a:r>
            <a:r>
              <a:rPr lang="en-US" dirty="0" smtClean="0"/>
              <a:t> </a:t>
            </a:r>
            <a:r>
              <a:rPr lang="en-US" dirty="0" err="1" smtClean="0"/>
              <a:t>Pendaftaran</a:t>
            </a:r>
            <a:r>
              <a:rPr lang="en-US" dirty="0" smtClean="0"/>
              <a:t> </a:t>
            </a:r>
            <a:r>
              <a:rPr lang="en-US" dirty="0" err="1" smtClean="0"/>
              <a:t>Kontraktor</a:t>
            </a:r>
            <a:r>
              <a:rPr lang="en-US" dirty="0" smtClean="0"/>
              <a:t> (</a:t>
            </a:r>
            <a:r>
              <a:rPr lang="en-US" dirty="0" err="1" smtClean="0"/>
              <a:t>khas</a:t>
            </a:r>
            <a:r>
              <a:rPr lang="en-US" dirty="0" smtClean="0"/>
              <a:t> </a:t>
            </a:r>
            <a:r>
              <a:rPr lang="en-US" dirty="0" err="1" smtClean="0"/>
              <a:t>bagi</a:t>
            </a:r>
            <a:r>
              <a:rPr lang="en-US" dirty="0" smtClean="0"/>
              <a:t> </a:t>
            </a:r>
            <a:r>
              <a:rPr lang="en-US" dirty="0" err="1" smtClean="0"/>
              <a:t>syarikat</a:t>
            </a:r>
            <a:r>
              <a:rPr lang="en-US" dirty="0" smtClean="0"/>
              <a:t> </a:t>
            </a:r>
            <a:r>
              <a:rPr lang="en-US" dirty="0" err="1" smtClean="0"/>
              <a:t>kontraktor</a:t>
            </a:r>
            <a:r>
              <a:rPr lang="en-US" dirty="0" smtClean="0"/>
              <a:t> yang </a:t>
            </a:r>
            <a:r>
              <a:rPr lang="en-US" dirty="0" err="1" smtClean="0"/>
              <a:t>berminat</a:t>
            </a:r>
            <a:r>
              <a:rPr lang="en-US" dirty="0" smtClean="0"/>
              <a:t> </a:t>
            </a:r>
            <a:r>
              <a:rPr lang="en-US" dirty="0" err="1" smtClean="0"/>
              <a:t>untuk</a:t>
            </a:r>
            <a:r>
              <a:rPr lang="en-US" dirty="0" smtClean="0"/>
              <a:t> </a:t>
            </a:r>
            <a:r>
              <a:rPr lang="en-US" dirty="0" err="1" smtClean="0"/>
              <a:t>mengikuti</a:t>
            </a:r>
            <a:r>
              <a:rPr lang="en-US" dirty="0" smtClean="0"/>
              <a:t> </a:t>
            </a:r>
            <a:r>
              <a:rPr lang="en-US" dirty="0" err="1" smtClean="0"/>
              <a:t>tawaran</a:t>
            </a:r>
            <a:r>
              <a:rPr lang="en-US" dirty="0" smtClean="0"/>
              <a:t> </a:t>
            </a:r>
            <a:r>
              <a:rPr lang="en-US" dirty="0" err="1" smtClean="0"/>
              <a:t>projek</a:t>
            </a:r>
            <a:r>
              <a:rPr lang="en-US" dirty="0" smtClean="0"/>
              <a:t> </a:t>
            </a:r>
            <a:r>
              <a:rPr lang="en-US" dirty="0" err="1" smtClean="0"/>
              <a:t>Kerajaan</a:t>
            </a:r>
            <a:r>
              <a:rPr lang="en-US" dirty="0" smtClean="0"/>
              <a:t>). </a:t>
            </a:r>
          </a:p>
          <a:p>
            <a:pPr marL="0" indent="0">
              <a:buNone/>
            </a:pPr>
            <a:endParaRPr lang="en-US" dirty="0" smtClean="0"/>
          </a:p>
          <a:p>
            <a:pPr>
              <a:buFont typeface="Wingdings" panose="05000000000000000000" pitchFamily="2" charset="2"/>
              <a:buChar char="Ø"/>
            </a:pPr>
            <a:endParaRPr lang="en-US" dirty="0"/>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1542213371"/>
              </p:ext>
            </p:extLst>
          </p:nvPr>
        </p:nvGraphicFramePr>
        <p:xfrm>
          <a:off x="1246909" y="2576945"/>
          <a:ext cx="9798627" cy="3283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9534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1336"/>
            <a:ext cx="10515600" cy="5875627"/>
          </a:xfrm>
        </p:spPr>
        <p:txBody>
          <a:bodyPr/>
          <a:lstStyle/>
          <a:p>
            <a:pPr marL="0" indent="0" algn="ctr">
              <a:buNone/>
            </a:pPr>
            <a:r>
              <a:rPr lang="en-US" b="1" dirty="0" err="1" smtClean="0">
                <a:solidFill>
                  <a:srgbClr val="0070C0"/>
                </a:solidFill>
              </a:rPr>
              <a:t>Tatacara</a:t>
            </a:r>
            <a:r>
              <a:rPr lang="en-US" b="1" dirty="0" smtClean="0">
                <a:solidFill>
                  <a:srgbClr val="0070C0"/>
                </a:solidFill>
              </a:rPr>
              <a:t> </a:t>
            </a:r>
            <a:r>
              <a:rPr lang="en-US" b="1" dirty="0" err="1" smtClean="0">
                <a:solidFill>
                  <a:srgbClr val="0070C0"/>
                </a:solidFill>
              </a:rPr>
              <a:t>Pendaftaran</a:t>
            </a:r>
            <a:r>
              <a:rPr lang="en-US" b="1" dirty="0" smtClean="0">
                <a:solidFill>
                  <a:srgbClr val="0070C0"/>
                </a:solidFill>
              </a:rPr>
              <a:t> </a:t>
            </a:r>
          </a:p>
          <a:p>
            <a:pPr marL="0" indent="0" algn="ctr">
              <a:buNone/>
            </a:pPr>
            <a:r>
              <a:rPr lang="en-US" b="1" dirty="0" smtClean="0">
                <a:solidFill>
                  <a:srgbClr val="0070C0"/>
                </a:solidFill>
              </a:rPr>
              <a:t>Builder’s </a:t>
            </a:r>
            <a:r>
              <a:rPr lang="en-US" b="1" dirty="0" err="1" smtClean="0">
                <a:solidFill>
                  <a:srgbClr val="0070C0"/>
                </a:solidFill>
              </a:rPr>
              <a:t>Licence</a:t>
            </a:r>
            <a:r>
              <a:rPr lang="en-US" b="1" dirty="0" smtClean="0">
                <a:solidFill>
                  <a:srgbClr val="0070C0"/>
                </a:solidFill>
              </a:rPr>
              <a:t> (</a:t>
            </a:r>
            <a:r>
              <a:rPr lang="en-US" b="1" dirty="0" err="1" smtClean="0">
                <a:solidFill>
                  <a:srgbClr val="0070C0"/>
                </a:solidFill>
              </a:rPr>
              <a:t>Lesen</a:t>
            </a:r>
            <a:r>
              <a:rPr lang="en-US" b="1" dirty="0" smtClean="0">
                <a:solidFill>
                  <a:srgbClr val="0070C0"/>
                </a:solidFill>
              </a:rPr>
              <a:t> Pembina) </a:t>
            </a:r>
            <a:r>
              <a:rPr lang="en-US" b="1" dirty="0" err="1" smtClean="0">
                <a:solidFill>
                  <a:srgbClr val="0070C0"/>
                </a:solidFill>
              </a:rPr>
              <a:t>dan</a:t>
            </a:r>
            <a:r>
              <a:rPr lang="en-US" b="1" dirty="0" smtClean="0">
                <a:solidFill>
                  <a:srgbClr val="0070C0"/>
                </a:solidFill>
              </a:rPr>
              <a:t> </a:t>
            </a:r>
            <a:r>
              <a:rPr lang="en-US" b="1" dirty="0" err="1" smtClean="0">
                <a:solidFill>
                  <a:srgbClr val="0070C0"/>
                </a:solidFill>
              </a:rPr>
              <a:t>Pendaftaran</a:t>
            </a:r>
            <a:r>
              <a:rPr lang="en-US" b="1" dirty="0" smtClean="0">
                <a:solidFill>
                  <a:srgbClr val="0070C0"/>
                </a:solidFill>
              </a:rPr>
              <a:t> </a:t>
            </a:r>
            <a:r>
              <a:rPr lang="en-US" b="1" dirty="0" err="1" smtClean="0">
                <a:solidFill>
                  <a:srgbClr val="0070C0"/>
                </a:solidFill>
              </a:rPr>
              <a:t>Kontraktor</a:t>
            </a:r>
            <a:endParaRPr lang="en-US" b="1" dirty="0" smtClean="0">
              <a:solidFill>
                <a:srgbClr val="0070C0"/>
              </a:solidFill>
            </a:endParaRPr>
          </a:p>
          <a:p>
            <a:pPr marL="0" indent="0" algn="ctr">
              <a:buNone/>
            </a:pPr>
            <a:endParaRPr lang="en-US" b="1" dirty="0">
              <a:solidFill>
                <a:srgbClr val="0070C0"/>
              </a:solidFill>
            </a:endParaRPr>
          </a:p>
          <a:p>
            <a:pPr marL="0" indent="0" algn="ctr">
              <a:buNone/>
            </a:pPr>
            <a:endParaRPr lang="en-US" b="1" dirty="0">
              <a:solidFill>
                <a:srgbClr val="0070C0"/>
              </a:solidFill>
            </a:endParaRPr>
          </a:p>
        </p:txBody>
      </p:sp>
      <p:graphicFrame>
        <p:nvGraphicFramePr>
          <p:cNvPr id="4" name="Diagram 3"/>
          <p:cNvGraphicFramePr/>
          <p:nvPr>
            <p:extLst>
              <p:ext uri="{D42A27DB-BD31-4B8C-83A1-F6EECF244321}">
                <p14:modId xmlns:p14="http://schemas.microsoft.com/office/powerpoint/2010/main" val="364296628"/>
              </p:ext>
            </p:extLst>
          </p:nvPr>
        </p:nvGraphicFramePr>
        <p:xfrm>
          <a:off x="633845" y="1496291"/>
          <a:ext cx="10719955" cy="3418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own Arrow 5"/>
          <p:cNvSpPr/>
          <p:nvPr/>
        </p:nvSpPr>
        <p:spPr>
          <a:xfrm>
            <a:off x="5751506" y="4156195"/>
            <a:ext cx="431085" cy="665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9826336" y="4145860"/>
            <a:ext cx="429491" cy="6755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4852556" y="5340927"/>
            <a:ext cx="244186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Projek</a:t>
            </a:r>
            <a:r>
              <a:rPr lang="en-US" dirty="0" smtClean="0"/>
              <a:t> </a:t>
            </a:r>
            <a:r>
              <a:rPr lang="en-US" dirty="0" err="1" smtClean="0"/>
              <a:t>Swasta</a:t>
            </a:r>
            <a:endParaRPr lang="en-US" dirty="0"/>
          </a:p>
        </p:txBody>
      </p:sp>
      <p:sp>
        <p:nvSpPr>
          <p:cNvPr id="9" name="Rounded Rectangle 8"/>
          <p:cNvSpPr/>
          <p:nvPr/>
        </p:nvSpPr>
        <p:spPr>
          <a:xfrm>
            <a:off x="8894618" y="5301745"/>
            <a:ext cx="245918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Projek</a:t>
            </a:r>
            <a:r>
              <a:rPr lang="en-US" dirty="0" smtClean="0"/>
              <a:t> </a:t>
            </a:r>
            <a:r>
              <a:rPr lang="en-US" dirty="0" err="1" smtClean="0"/>
              <a:t>Kerajaa</a:t>
            </a:r>
            <a:r>
              <a:rPr lang="en-US" dirty="0" err="1"/>
              <a:t>n</a:t>
            </a:r>
            <a:endParaRPr lang="en-US" dirty="0"/>
          </a:p>
        </p:txBody>
      </p:sp>
    </p:spTree>
    <p:extLst>
      <p:ext uri="{BB962C8B-B14F-4D97-AF65-F5344CB8AC3E}">
        <p14:creationId xmlns:p14="http://schemas.microsoft.com/office/powerpoint/2010/main" val="3603509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021" y="1194955"/>
            <a:ext cx="3401629" cy="4894118"/>
          </a:xfrm>
          <a:prstGeom prst="rect">
            <a:avLst/>
          </a:prstGeom>
        </p:spPr>
      </p:pic>
      <p:sp>
        <p:nvSpPr>
          <p:cNvPr id="3" name="TextBox 2"/>
          <p:cNvSpPr txBox="1"/>
          <p:nvPr/>
        </p:nvSpPr>
        <p:spPr>
          <a:xfrm>
            <a:off x="955964" y="696190"/>
            <a:ext cx="3453381" cy="369332"/>
          </a:xfrm>
          <a:prstGeom prst="rect">
            <a:avLst/>
          </a:prstGeom>
          <a:noFill/>
        </p:spPr>
        <p:txBody>
          <a:bodyPr wrap="none" rtlCol="0">
            <a:spAutoFit/>
          </a:bodyPr>
          <a:lstStyle/>
          <a:p>
            <a:r>
              <a:rPr lang="en-US" b="1" dirty="0" smtClean="0">
                <a:solidFill>
                  <a:schemeClr val="accent6">
                    <a:lumMod val="75000"/>
                  </a:schemeClr>
                </a:solidFill>
              </a:rPr>
              <a:t>SIJIL PENDAFTARAN KONTRAKTOR</a:t>
            </a:r>
            <a:endParaRPr lang="en-US" b="1" dirty="0">
              <a:solidFill>
                <a:schemeClr val="accent6">
                  <a:lumMod val="75000"/>
                </a:schemeClr>
              </a:solidFill>
            </a:endParaRPr>
          </a:p>
        </p:txBody>
      </p:sp>
      <p:sp>
        <p:nvSpPr>
          <p:cNvPr id="4" name="TextBox 3"/>
          <p:cNvSpPr txBox="1"/>
          <p:nvPr/>
        </p:nvSpPr>
        <p:spPr>
          <a:xfrm>
            <a:off x="8230320" y="696190"/>
            <a:ext cx="2012089" cy="369332"/>
          </a:xfrm>
          <a:prstGeom prst="rect">
            <a:avLst/>
          </a:prstGeom>
          <a:noFill/>
        </p:spPr>
        <p:txBody>
          <a:bodyPr wrap="none" rtlCol="0">
            <a:spAutoFit/>
          </a:bodyPr>
          <a:lstStyle/>
          <a:p>
            <a:r>
              <a:rPr lang="en-US" b="1" dirty="0" smtClean="0">
                <a:solidFill>
                  <a:schemeClr val="accent5"/>
                </a:solidFill>
              </a:rPr>
              <a:t>BUILDER’S LICENCE</a:t>
            </a:r>
            <a:endParaRPr lang="en-US" b="1" dirty="0">
              <a:solidFill>
                <a:schemeClr val="accent5"/>
              </a:solidFill>
            </a:endParaRPr>
          </a:p>
        </p:txBody>
      </p:sp>
      <p:pic>
        <p:nvPicPr>
          <p:cNvPr id="5" name="Picture 4"/>
          <p:cNvPicPr>
            <a:picLocks noChangeAspect="1"/>
          </p:cNvPicPr>
          <p:nvPr/>
        </p:nvPicPr>
        <p:blipFill>
          <a:blip r:embed="rId3"/>
          <a:stretch>
            <a:fillRect/>
          </a:stretch>
        </p:blipFill>
        <p:spPr>
          <a:xfrm>
            <a:off x="7604531" y="1302252"/>
            <a:ext cx="3263668" cy="4679523"/>
          </a:xfrm>
          <a:prstGeom prst="rect">
            <a:avLst/>
          </a:prstGeom>
        </p:spPr>
      </p:pic>
    </p:spTree>
    <p:extLst>
      <p:ext uri="{BB962C8B-B14F-4D97-AF65-F5344CB8AC3E}">
        <p14:creationId xmlns:p14="http://schemas.microsoft.com/office/powerpoint/2010/main" val="2359316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1784"/>
          </a:xfrm>
        </p:spPr>
        <p:txBody>
          <a:bodyPr>
            <a:normAutofit/>
          </a:bodyPr>
          <a:lstStyle/>
          <a:p>
            <a:r>
              <a:rPr lang="en-US" sz="3200" b="1" dirty="0" err="1" smtClean="0">
                <a:solidFill>
                  <a:srgbClr val="0070C0"/>
                </a:solidFill>
              </a:rPr>
              <a:t>Apa</a:t>
            </a:r>
            <a:r>
              <a:rPr lang="en-US" sz="3200" b="1" dirty="0" smtClean="0">
                <a:solidFill>
                  <a:srgbClr val="0070C0"/>
                </a:solidFill>
              </a:rPr>
              <a:t> </a:t>
            </a:r>
            <a:r>
              <a:rPr lang="en-US" sz="3200" b="1" dirty="0" err="1" smtClean="0">
                <a:solidFill>
                  <a:srgbClr val="0070C0"/>
                </a:solidFill>
              </a:rPr>
              <a:t>perubahannya</a:t>
            </a:r>
            <a:r>
              <a:rPr lang="en-US" sz="3200" b="1" dirty="0" smtClean="0">
                <a:solidFill>
                  <a:srgbClr val="0070C0"/>
                </a:solidFill>
              </a:rPr>
              <a:t>?</a:t>
            </a:r>
            <a:endParaRPr lang="en-US" sz="3200" b="1" dirty="0">
              <a:solidFill>
                <a:srgbClr val="0070C0"/>
              </a:solidFill>
            </a:endParaRPr>
          </a:p>
        </p:txBody>
      </p:sp>
      <p:sp>
        <p:nvSpPr>
          <p:cNvPr id="3" name="Content Placeholder 2"/>
          <p:cNvSpPr>
            <a:spLocks noGrp="1"/>
          </p:cNvSpPr>
          <p:nvPr>
            <p:ph idx="1"/>
          </p:nvPr>
        </p:nvSpPr>
        <p:spPr>
          <a:xfrm>
            <a:off x="848591" y="1246910"/>
            <a:ext cx="10515600" cy="4930053"/>
          </a:xfrm>
        </p:spPr>
        <p:txBody>
          <a:bodyPr/>
          <a:lstStyle/>
          <a:p>
            <a:pPr algn="just">
              <a:buFont typeface="Wingdings" panose="05000000000000000000" pitchFamily="2" charset="2"/>
              <a:buChar char="Ø"/>
            </a:pPr>
            <a:r>
              <a:rPr lang="en-US" dirty="0" smtClean="0"/>
              <a:t> </a:t>
            </a:r>
            <a:r>
              <a:rPr lang="en-US" dirty="0" err="1" smtClean="0"/>
              <a:t>Pendaftaran</a:t>
            </a:r>
            <a:r>
              <a:rPr lang="en-US" dirty="0" smtClean="0"/>
              <a:t> Builder’s </a:t>
            </a:r>
            <a:r>
              <a:rPr lang="en-US" dirty="0" err="1" smtClean="0"/>
              <a:t>Licence</a:t>
            </a:r>
            <a:r>
              <a:rPr lang="en-US" dirty="0" smtClean="0"/>
              <a:t> (</a:t>
            </a:r>
            <a:r>
              <a:rPr lang="en-US" dirty="0" err="1" smtClean="0"/>
              <a:t>Lesen</a:t>
            </a:r>
            <a:r>
              <a:rPr lang="en-US" dirty="0" smtClean="0"/>
              <a:t> Pembina) </a:t>
            </a:r>
            <a:r>
              <a:rPr lang="en-US" dirty="0" err="1" smtClean="0"/>
              <a:t>adalah</a:t>
            </a:r>
            <a:r>
              <a:rPr lang="en-US" dirty="0" smtClean="0"/>
              <a:t> </a:t>
            </a:r>
            <a:r>
              <a:rPr lang="en-US" dirty="0" err="1" smtClean="0">
                <a:solidFill>
                  <a:srgbClr val="0070C0"/>
                </a:solidFill>
              </a:rPr>
              <a:t>diperuntukkan</a:t>
            </a:r>
            <a:r>
              <a:rPr lang="en-US" dirty="0" smtClean="0">
                <a:solidFill>
                  <a:srgbClr val="0070C0"/>
                </a:solidFill>
              </a:rPr>
              <a:t> </a:t>
            </a:r>
            <a:r>
              <a:rPr lang="en-US" dirty="0" err="1" smtClean="0">
                <a:solidFill>
                  <a:srgbClr val="0070C0"/>
                </a:solidFill>
              </a:rPr>
              <a:t>dibawah</a:t>
            </a:r>
            <a:r>
              <a:rPr lang="en-US" dirty="0" smtClean="0">
                <a:solidFill>
                  <a:srgbClr val="0070C0"/>
                </a:solidFill>
              </a:rPr>
              <a:t> </a:t>
            </a:r>
            <a:r>
              <a:rPr lang="en-US" b="1" dirty="0" smtClean="0">
                <a:solidFill>
                  <a:srgbClr val="0070C0"/>
                </a:solidFill>
              </a:rPr>
              <a:t>Building Control Order, 2014 </a:t>
            </a:r>
            <a:r>
              <a:rPr lang="en-US" b="1" dirty="0" err="1" smtClean="0">
                <a:solidFill>
                  <a:srgbClr val="0070C0"/>
                </a:solidFill>
              </a:rPr>
              <a:t>Bahagian</a:t>
            </a:r>
            <a:r>
              <a:rPr lang="en-US" b="1" dirty="0" smtClean="0">
                <a:solidFill>
                  <a:srgbClr val="0070C0"/>
                </a:solidFill>
              </a:rPr>
              <a:t> VII – Licensing of Builders. </a:t>
            </a:r>
          </a:p>
          <a:p>
            <a:pPr marL="0" indent="0">
              <a:buNone/>
            </a:pPr>
            <a:endParaRPr lang="en-US" dirty="0" smtClean="0"/>
          </a:p>
          <a:p>
            <a:pPr>
              <a:buFont typeface="Wingdings" panose="05000000000000000000" pitchFamily="2" charset="2"/>
              <a:buChar char="Ø"/>
            </a:pPr>
            <a:r>
              <a:rPr lang="en-US" dirty="0" smtClean="0"/>
              <a:t> </a:t>
            </a:r>
            <a:r>
              <a:rPr lang="en-US" dirty="0" err="1" smtClean="0"/>
              <a:t>Sijil</a:t>
            </a:r>
            <a:r>
              <a:rPr lang="en-US" dirty="0" smtClean="0"/>
              <a:t> </a:t>
            </a:r>
            <a:r>
              <a:rPr lang="en-US" dirty="0" err="1" smtClean="0"/>
              <a:t>Pendaftaran</a:t>
            </a:r>
            <a:r>
              <a:rPr lang="en-US" dirty="0" smtClean="0"/>
              <a:t> </a:t>
            </a:r>
            <a:r>
              <a:rPr lang="en-US" dirty="0" err="1" smtClean="0"/>
              <a:t>Kontraktor</a:t>
            </a:r>
            <a:r>
              <a:rPr lang="en-US" dirty="0" smtClean="0"/>
              <a:t> yang </a:t>
            </a:r>
            <a:r>
              <a:rPr lang="en-US" dirty="0" err="1" smtClean="0"/>
              <a:t>sedia</a:t>
            </a:r>
            <a:r>
              <a:rPr lang="en-US" dirty="0" smtClean="0"/>
              <a:t> </a:t>
            </a:r>
            <a:r>
              <a:rPr lang="en-US" dirty="0" err="1" smtClean="0"/>
              <a:t>ada</a:t>
            </a:r>
            <a:r>
              <a:rPr lang="en-US" dirty="0" smtClean="0"/>
              <a:t>, </a:t>
            </a:r>
            <a:r>
              <a:rPr lang="en-US" dirty="0" err="1" smtClean="0"/>
              <a:t>iaitu</a:t>
            </a:r>
            <a:r>
              <a:rPr lang="en-US" dirty="0" smtClean="0"/>
              <a:t> </a:t>
            </a:r>
            <a:r>
              <a:rPr lang="en-US" dirty="0" err="1" smtClean="0"/>
              <a:t>Sijil</a:t>
            </a:r>
            <a:r>
              <a:rPr lang="en-US" dirty="0" smtClean="0"/>
              <a:t> A, </a:t>
            </a:r>
            <a:r>
              <a:rPr lang="en-US" dirty="0" err="1" smtClean="0"/>
              <a:t>akan</a:t>
            </a:r>
            <a:r>
              <a:rPr lang="en-US" dirty="0" smtClean="0"/>
              <a:t> </a:t>
            </a:r>
            <a:r>
              <a:rPr lang="en-US" dirty="0" err="1" smtClean="0"/>
              <a:t>ditukar</a:t>
            </a:r>
            <a:r>
              <a:rPr lang="en-US" dirty="0" smtClean="0"/>
              <a:t> </a:t>
            </a:r>
            <a:r>
              <a:rPr lang="en-US" dirty="0" err="1" smtClean="0"/>
              <a:t>namanya</a:t>
            </a:r>
            <a:r>
              <a:rPr lang="en-US" dirty="0" smtClean="0"/>
              <a:t> </a:t>
            </a:r>
            <a:r>
              <a:rPr lang="en-US" dirty="0" err="1" smtClean="0"/>
              <a:t>kepada</a:t>
            </a:r>
            <a:r>
              <a:rPr lang="en-US" dirty="0" smtClean="0"/>
              <a:t> </a:t>
            </a:r>
            <a:r>
              <a:rPr lang="en-US" b="1" dirty="0" err="1" smtClean="0">
                <a:solidFill>
                  <a:srgbClr val="00B050"/>
                </a:solidFill>
              </a:rPr>
              <a:t>Sijil</a:t>
            </a:r>
            <a:r>
              <a:rPr lang="en-US" b="1" dirty="0" smtClean="0">
                <a:solidFill>
                  <a:srgbClr val="00B050"/>
                </a:solidFill>
              </a:rPr>
              <a:t> </a:t>
            </a:r>
            <a:r>
              <a:rPr lang="en-US" b="1" dirty="0" err="1" smtClean="0">
                <a:solidFill>
                  <a:srgbClr val="00B050"/>
                </a:solidFill>
              </a:rPr>
              <a:t>Pendaftaran</a:t>
            </a:r>
            <a:r>
              <a:rPr lang="en-US" b="1" dirty="0" smtClean="0">
                <a:solidFill>
                  <a:srgbClr val="00B050"/>
                </a:solidFill>
              </a:rPr>
              <a:t> </a:t>
            </a:r>
            <a:r>
              <a:rPr lang="en-US" b="1" dirty="0" err="1" smtClean="0">
                <a:solidFill>
                  <a:srgbClr val="00B050"/>
                </a:solidFill>
              </a:rPr>
              <a:t>Kontraktor</a:t>
            </a:r>
            <a:r>
              <a:rPr lang="en-US" dirty="0" smtClean="0"/>
              <a:t>. </a:t>
            </a:r>
          </a:p>
          <a:p>
            <a:pPr marL="0" indent="0">
              <a:buNone/>
            </a:pPr>
            <a:endParaRPr lang="en-US" dirty="0" smtClean="0"/>
          </a:p>
          <a:p>
            <a:pPr>
              <a:buFont typeface="Wingdings" panose="05000000000000000000" pitchFamily="2" charset="2"/>
              <a:buChar char="Ø"/>
            </a:pPr>
            <a:r>
              <a:rPr lang="en-US" dirty="0"/>
              <a:t> </a:t>
            </a:r>
            <a:r>
              <a:rPr lang="en-US" dirty="0" err="1" smtClean="0"/>
              <a:t>Manakala</a:t>
            </a:r>
            <a:r>
              <a:rPr lang="en-US" dirty="0" smtClean="0"/>
              <a:t>, </a:t>
            </a:r>
            <a:r>
              <a:rPr lang="en-US" dirty="0" err="1" smtClean="0"/>
              <a:t>Sijil</a:t>
            </a:r>
            <a:r>
              <a:rPr lang="en-US" dirty="0" smtClean="0"/>
              <a:t> B – </a:t>
            </a:r>
            <a:r>
              <a:rPr lang="en-US" dirty="0" err="1" smtClean="0"/>
              <a:t>akan</a:t>
            </a:r>
            <a:r>
              <a:rPr lang="en-US" dirty="0" smtClean="0"/>
              <a:t> </a:t>
            </a:r>
            <a:r>
              <a:rPr lang="en-US" b="1" dirty="0" err="1" smtClean="0">
                <a:solidFill>
                  <a:srgbClr val="FF0000"/>
                </a:solidFill>
              </a:rPr>
              <a:t>ditiadakan</a:t>
            </a:r>
            <a:r>
              <a:rPr lang="en-US" dirty="0" smtClean="0"/>
              <a:t>. </a:t>
            </a:r>
            <a:endParaRPr lang="en-US" dirty="0"/>
          </a:p>
        </p:txBody>
      </p:sp>
    </p:spTree>
    <p:extLst>
      <p:ext uri="{BB962C8B-B14F-4D97-AF65-F5344CB8AC3E}">
        <p14:creationId xmlns:p14="http://schemas.microsoft.com/office/powerpoint/2010/main" val="2657551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9936"/>
            <a:ext cx="10515600" cy="5647027"/>
          </a:xfrm>
        </p:spPr>
        <p:txBody>
          <a:bodyPr>
            <a:normAutofit fontScale="85000" lnSpcReduction="20000"/>
          </a:bodyPr>
          <a:lstStyle/>
          <a:p>
            <a:pPr algn="just"/>
            <a:r>
              <a:rPr lang="en-US" dirty="0" err="1"/>
              <a:t>Menurut</a:t>
            </a:r>
            <a:r>
              <a:rPr lang="en-US" dirty="0"/>
              <a:t> </a:t>
            </a:r>
            <a:r>
              <a:rPr lang="en-US" dirty="0" err="1"/>
              <a:t>peruntukan</a:t>
            </a:r>
            <a:r>
              <a:rPr lang="en-US" dirty="0"/>
              <a:t>, Building Control Order 2014, </a:t>
            </a:r>
            <a:r>
              <a:rPr lang="en-US" dirty="0" err="1"/>
              <a:t>Bahagian</a:t>
            </a:r>
            <a:r>
              <a:rPr lang="en-US" dirty="0"/>
              <a:t> VII – Licensing of Builders. </a:t>
            </a:r>
            <a:r>
              <a:rPr lang="en-US" dirty="0" smtClean="0"/>
              <a:t> </a:t>
            </a:r>
          </a:p>
          <a:p>
            <a:pPr marL="0" indent="0" algn="just">
              <a:buNone/>
            </a:pPr>
            <a:endParaRPr lang="en-US" dirty="0" smtClean="0"/>
          </a:p>
          <a:p>
            <a:pPr algn="just">
              <a:buFont typeface="Wingdings" panose="05000000000000000000" pitchFamily="2" charset="2"/>
              <a:buChar char="Ø"/>
            </a:pPr>
            <a:r>
              <a:rPr lang="en-US" dirty="0" smtClean="0"/>
              <a:t>“</a:t>
            </a:r>
            <a:r>
              <a:rPr lang="en-US" dirty="0"/>
              <a:t>Mana-mana orang yang </a:t>
            </a:r>
            <a:r>
              <a:rPr lang="en-US" dirty="0" err="1"/>
              <a:t>menjalankan</a:t>
            </a:r>
            <a:r>
              <a:rPr lang="en-US" dirty="0"/>
              <a:t> </a:t>
            </a:r>
            <a:r>
              <a:rPr lang="en-US" dirty="0" err="1"/>
              <a:t>perniagaan</a:t>
            </a:r>
            <a:r>
              <a:rPr lang="en-US" dirty="0"/>
              <a:t> </a:t>
            </a:r>
            <a:r>
              <a:rPr lang="en-US" dirty="0" err="1"/>
              <a:t>pembinaan</a:t>
            </a:r>
            <a:r>
              <a:rPr lang="en-US" dirty="0"/>
              <a:t> </a:t>
            </a:r>
            <a:r>
              <a:rPr lang="en-US" dirty="0" err="1"/>
              <a:t>atau</a:t>
            </a:r>
            <a:r>
              <a:rPr lang="en-US" dirty="0"/>
              <a:t> orang yang </a:t>
            </a:r>
            <a:r>
              <a:rPr lang="en-US" dirty="0" err="1"/>
              <a:t>dilantik</a:t>
            </a:r>
            <a:r>
              <a:rPr lang="en-US" dirty="0"/>
              <a:t> </a:t>
            </a:r>
            <a:r>
              <a:rPr lang="en-US" dirty="0" err="1"/>
              <a:t>selaku</a:t>
            </a:r>
            <a:r>
              <a:rPr lang="en-US" dirty="0"/>
              <a:t> </a:t>
            </a:r>
            <a:r>
              <a:rPr lang="en-US" dirty="0" smtClean="0"/>
              <a:t>wakil </a:t>
            </a:r>
            <a:r>
              <a:rPr lang="en-US" dirty="0" err="1" smtClean="0"/>
              <a:t>untuk</a:t>
            </a:r>
            <a:r>
              <a:rPr lang="en-US" dirty="0" smtClean="0"/>
              <a:t> </a:t>
            </a:r>
            <a:r>
              <a:rPr lang="en-US" dirty="0" err="1" smtClean="0"/>
              <a:t>menjalankan</a:t>
            </a:r>
            <a:r>
              <a:rPr lang="en-US" dirty="0" smtClean="0"/>
              <a:t> </a:t>
            </a:r>
            <a:r>
              <a:rPr lang="en-US" dirty="0" err="1" smtClean="0"/>
              <a:t>perniagaan</a:t>
            </a:r>
            <a:r>
              <a:rPr lang="en-US" dirty="0" smtClean="0"/>
              <a:t> </a:t>
            </a:r>
            <a:r>
              <a:rPr lang="en-US" dirty="0" err="1" smtClean="0"/>
              <a:t>pembinaan</a:t>
            </a:r>
            <a:r>
              <a:rPr lang="en-US" dirty="0" smtClean="0"/>
              <a:t> </a:t>
            </a:r>
            <a:r>
              <a:rPr lang="en-US" dirty="0" err="1"/>
              <a:t>perlu</a:t>
            </a:r>
            <a:r>
              <a:rPr lang="en-US" dirty="0"/>
              <a:t> </a:t>
            </a:r>
            <a:r>
              <a:rPr lang="en-US" dirty="0" err="1"/>
              <a:t>berdaftar</a:t>
            </a:r>
            <a:r>
              <a:rPr lang="en-US" dirty="0"/>
              <a:t> </a:t>
            </a:r>
            <a:r>
              <a:rPr lang="en-US" dirty="0" err="1"/>
              <a:t>selaku</a:t>
            </a:r>
            <a:r>
              <a:rPr lang="en-US" dirty="0"/>
              <a:t> </a:t>
            </a:r>
            <a:r>
              <a:rPr lang="en-US" dirty="0" smtClean="0"/>
              <a:t>Pembina.”</a:t>
            </a:r>
          </a:p>
          <a:p>
            <a:pPr marL="0" indent="0" algn="just">
              <a:buNone/>
            </a:pPr>
            <a:endParaRPr lang="en-US" dirty="0"/>
          </a:p>
          <a:p>
            <a:pPr algn="just">
              <a:buFont typeface="Wingdings" panose="05000000000000000000" pitchFamily="2" charset="2"/>
              <a:buChar char="Ø"/>
            </a:pPr>
            <a:r>
              <a:rPr lang="en-US" dirty="0"/>
              <a:t>“</a:t>
            </a:r>
            <a:r>
              <a:rPr lang="en-US" dirty="0" err="1"/>
              <a:t>Barangsiapa</a:t>
            </a:r>
            <a:r>
              <a:rPr lang="en-US" dirty="0"/>
              <a:t> yang </a:t>
            </a:r>
            <a:r>
              <a:rPr lang="en-US" dirty="0" err="1"/>
              <a:t>mengiklan</a:t>
            </a:r>
            <a:r>
              <a:rPr lang="en-US" dirty="0"/>
              <a:t> </a:t>
            </a:r>
            <a:r>
              <a:rPr lang="en-US" dirty="0" err="1"/>
              <a:t>atau</a:t>
            </a:r>
            <a:r>
              <a:rPr lang="en-US" dirty="0"/>
              <a:t> </a:t>
            </a:r>
            <a:r>
              <a:rPr lang="en-US" dirty="0" err="1"/>
              <a:t>menjalankan</a:t>
            </a:r>
            <a:r>
              <a:rPr lang="en-US" dirty="0"/>
              <a:t> </a:t>
            </a:r>
            <a:r>
              <a:rPr lang="en-US" dirty="0" err="1"/>
              <a:t>perniagaan</a:t>
            </a:r>
            <a:r>
              <a:rPr lang="en-US" dirty="0"/>
              <a:t> </a:t>
            </a:r>
            <a:r>
              <a:rPr lang="en-US" dirty="0" err="1"/>
              <a:t>pembinaan</a:t>
            </a:r>
            <a:r>
              <a:rPr lang="en-US" dirty="0"/>
              <a:t> </a:t>
            </a:r>
            <a:r>
              <a:rPr lang="en-US" dirty="0" err="1"/>
              <a:t>tanpa</a:t>
            </a:r>
            <a:r>
              <a:rPr lang="en-US" dirty="0"/>
              <a:t> </a:t>
            </a:r>
            <a:r>
              <a:rPr lang="en-US" dirty="0" err="1"/>
              <a:t>berdaftar</a:t>
            </a:r>
            <a:r>
              <a:rPr lang="en-US" dirty="0"/>
              <a:t> </a:t>
            </a:r>
            <a:r>
              <a:rPr lang="en-US" dirty="0" err="1"/>
              <a:t>selaku</a:t>
            </a:r>
            <a:r>
              <a:rPr lang="en-US" dirty="0"/>
              <a:t> </a:t>
            </a:r>
            <a:r>
              <a:rPr lang="en-US" dirty="0" smtClean="0"/>
              <a:t>Pembina </a:t>
            </a:r>
            <a:r>
              <a:rPr lang="en-US" dirty="0"/>
              <a:t>(</a:t>
            </a:r>
            <a:r>
              <a:rPr lang="en-US" dirty="0" err="1"/>
              <a:t>tidak</a:t>
            </a:r>
            <a:r>
              <a:rPr lang="en-US" dirty="0"/>
              <a:t> </a:t>
            </a:r>
            <a:r>
              <a:rPr lang="en-US" dirty="0" err="1"/>
              <a:t>mempunyai</a:t>
            </a:r>
            <a:r>
              <a:rPr lang="en-US" dirty="0"/>
              <a:t> </a:t>
            </a:r>
            <a:r>
              <a:rPr lang="en-US" dirty="0" err="1"/>
              <a:t>Lesen</a:t>
            </a:r>
            <a:r>
              <a:rPr lang="en-US" dirty="0"/>
              <a:t> Pembina) – </a:t>
            </a:r>
            <a:r>
              <a:rPr lang="en-US" dirty="0" err="1"/>
              <a:t>ia</a:t>
            </a:r>
            <a:r>
              <a:rPr lang="en-US" dirty="0"/>
              <a:t> </a:t>
            </a:r>
            <a:r>
              <a:rPr lang="en-US" dirty="0" err="1"/>
              <a:t>boleh</a:t>
            </a:r>
            <a:r>
              <a:rPr lang="en-US" dirty="0"/>
              <a:t> </a:t>
            </a:r>
            <a:r>
              <a:rPr lang="en-US" dirty="0" err="1"/>
              <a:t>disabit</a:t>
            </a:r>
            <a:r>
              <a:rPr lang="en-US" dirty="0"/>
              <a:t> </a:t>
            </a:r>
            <a:r>
              <a:rPr lang="en-US" dirty="0" err="1"/>
              <a:t>kesalahan</a:t>
            </a:r>
            <a:r>
              <a:rPr lang="en-US" dirty="0"/>
              <a:t> </a:t>
            </a:r>
            <a:r>
              <a:rPr lang="en-US" dirty="0" err="1" smtClean="0"/>
              <a:t>dengan</a:t>
            </a:r>
            <a:r>
              <a:rPr lang="en-US" dirty="0"/>
              <a:t>,</a:t>
            </a:r>
            <a:r>
              <a:rPr lang="en-US" dirty="0" smtClean="0"/>
              <a:t> </a:t>
            </a:r>
            <a:endParaRPr lang="en-US" dirty="0"/>
          </a:p>
          <a:p>
            <a:pPr marL="514350" indent="-514350" algn="just">
              <a:buFont typeface="+mj-lt"/>
              <a:buAutoNum type="alphaLcParenR"/>
            </a:pPr>
            <a:r>
              <a:rPr lang="en-US" dirty="0"/>
              <a:t> </a:t>
            </a:r>
            <a:r>
              <a:rPr lang="en-US" dirty="0" err="1"/>
              <a:t>Denda</a:t>
            </a:r>
            <a:r>
              <a:rPr lang="en-US" dirty="0"/>
              <a:t> </a:t>
            </a:r>
            <a:r>
              <a:rPr lang="en-US" dirty="0" err="1"/>
              <a:t>tidak</a:t>
            </a:r>
            <a:r>
              <a:rPr lang="en-US" dirty="0"/>
              <a:t> </a:t>
            </a:r>
            <a:r>
              <a:rPr lang="en-US" dirty="0" err="1"/>
              <a:t>melebihi</a:t>
            </a:r>
            <a:r>
              <a:rPr lang="en-US" dirty="0"/>
              <a:t> $20,000.00, </a:t>
            </a:r>
            <a:r>
              <a:rPr lang="en-US" dirty="0" err="1"/>
              <a:t>penjara</a:t>
            </a:r>
            <a:r>
              <a:rPr lang="en-US" dirty="0"/>
              <a:t> </a:t>
            </a:r>
            <a:r>
              <a:rPr lang="en-US" dirty="0" err="1"/>
              <a:t>tidak</a:t>
            </a:r>
            <a:r>
              <a:rPr lang="en-US" dirty="0"/>
              <a:t> </a:t>
            </a:r>
            <a:r>
              <a:rPr lang="en-US" dirty="0" err="1"/>
              <a:t>melebihi</a:t>
            </a:r>
            <a:r>
              <a:rPr lang="en-US" dirty="0"/>
              <a:t> </a:t>
            </a:r>
            <a:r>
              <a:rPr lang="en-US" dirty="0" err="1"/>
              <a:t>satu</a:t>
            </a:r>
            <a:r>
              <a:rPr lang="en-US" dirty="0"/>
              <a:t> </a:t>
            </a:r>
            <a:r>
              <a:rPr lang="en-US" dirty="0" err="1"/>
              <a:t>tahun</a:t>
            </a:r>
            <a:r>
              <a:rPr lang="en-US" dirty="0"/>
              <a:t> </a:t>
            </a:r>
            <a:r>
              <a:rPr lang="en-US" dirty="0" err="1"/>
              <a:t>atau</a:t>
            </a:r>
            <a:r>
              <a:rPr lang="en-US" dirty="0"/>
              <a:t> </a:t>
            </a:r>
            <a:r>
              <a:rPr lang="en-US" dirty="0" err="1"/>
              <a:t>kedua-duanya</a:t>
            </a:r>
            <a:r>
              <a:rPr lang="en-US" dirty="0"/>
              <a:t>;</a:t>
            </a:r>
          </a:p>
          <a:p>
            <a:pPr marL="514350" indent="-514350" algn="just">
              <a:buFont typeface="+mj-lt"/>
              <a:buAutoNum type="alphaLcParenR"/>
            </a:pPr>
            <a:r>
              <a:rPr lang="en-US" dirty="0" err="1"/>
              <a:t>Denda</a:t>
            </a:r>
            <a:r>
              <a:rPr lang="en-US" dirty="0"/>
              <a:t> </a:t>
            </a:r>
            <a:r>
              <a:rPr lang="en-US" dirty="0" err="1"/>
              <a:t>tidak</a:t>
            </a:r>
            <a:r>
              <a:rPr lang="en-US" dirty="0"/>
              <a:t> </a:t>
            </a:r>
            <a:r>
              <a:rPr lang="en-US" dirty="0" err="1"/>
              <a:t>melebihi</a:t>
            </a:r>
            <a:r>
              <a:rPr lang="en-US" dirty="0"/>
              <a:t> $500.00 </a:t>
            </a:r>
            <a:r>
              <a:rPr lang="en-US" dirty="0" err="1"/>
              <a:t>setiap</a:t>
            </a:r>
            <a:r>
              <a:rPr lang="en-US" dirty="0"/>
              <a:t> </a:t>
            </a:r>
            <a:r>
              <a:rPr lang="en-US" dirty="0" err="1" smtClean="0"/>
              <a:t>hari</a:t>
            </a:r>
            <a:r>
              <a:rPr lang="en-US" dirty="0" smtClean="0"/>
              <a:t> </a:t>
            </a:r>
            <a:r>
              <a:rPr lang="en-US" dirty="0" err="1"/>
              <a:t>atau</a:t>
            </a:r>
            <a:r>
              <a:rPr lang="en-US" dirty="0"/>
              <a:t> </a:t>
            </a:r>
            <a:r>
              <a:rPr lang="en-US" dirty="0" err="1" smtClean="0"/>
              <a:t>sebahagian</a:t>
            </a:r>
            <a:r>
              <a:rPr lang="en-US" dirty="0" smtClean="0"/>
              <a:t> </a:t>
            </a:r>
            <a:r>
              <a:rPr lang="en-US" dirty="0" err="1" smtClean="0"/>
              <a:t>daripada</a:t>
            </a:r>
            <a:r>
              <a:rPr lang="en-US" dirty="0" smtClean="0"/>
              <a:t> </a:t>
            </a:r>
            <a:r>
              <a:rPr lang="en-US" dirty="0" err="1" smtClean="0"/>
              <a:t>jumlah</a:t>
            </a:r>
            <a:r>
              <a:rPr lang="en-US" dirty="0" smtClean="0"/>
              <a:t> yang </a:t>
            </a:r>
            <a:r>
              <a:rPr lang="en-US" dirty="0" err="1" smtClean="0"/>
              <a:t>dinyatakan</a:t>
            </a:r>
            <a:r>
              <a:rPr lang="en-US" dirty="0"/>
              <a:t> </a:t>
            </a:r>
            <a:r>
              <a:rPr lang="en-US" dirty="0" err="1" smtClean="0"/>
              <a:t>jika</a:t>
            </a:r>
            <a:r>
              <a:rPr lang="en-US" dirty="0" smtClean="0"/>
              <a:t> </a:t>
            </a:r>
            <a:r>
              <a:rPr lang="en-US" dirty="0" err="1"/>
              <a:t>gagal</a:t>
            </a:r>
            <a:r>
              <a:rPr lang="en-US" dirty="0"/>
              <a:t> </a:t>
            </a:r>
            <a:r>
              <a:rPr lang="en-US" dirty="0" err="1"/>
              <a:t>untuk</a:t>
            </a:r>
            <a:r>
              <a:rPr lang="en-US" dirty="0"/>
              <a:t> </a:t>
            </a:r>
            <a:r>
              <a:rPr lang="en-US" dirty="0" err="1"/>
              <a:t>mematuhi</a:t>
            </a:r>
            <a:r>
              <a:rPr lang="en-US" dirty="0"/>
              <a:t> </a:t>
            </a:r>
            <a:r>
              <a:rPr lang="en-US" dirty="0" err="1"/>
              <a:t>tanpa</a:t>
            </a:r>
            <a:r>
              <a:rPr lang="en-US" dirty="0"/>
              <a:t> </a:t>
            </a:r>
            <a:r>
              <a:rPr lang="en-US" dirty="0" err="1"/>
              <a:t>sebarang</a:t>
            </a:r>
            <a:r>
              <a:rPr lang="en-US" dirty="0"/>
              <a:t> </a:t>
            </a:r>
            <a:r>
              <a:rPr lang="en-US" dirty="0" err="1"/>
              <a:t>alasan</a:t>
            </a:r>
            <a:r>
              <a:rPr lang="en-US" dirty="0"/>
              <a:t> yang </a:t>
            </a:r>
            <a:r>
              <a:rPr lang="en-US" dirty="0" err="1"/>
              <a:t>munasabah</a:t>
            </a:r>
            <a:r>
              <a:rPr lang="en-US" dirty="0"/>
              <a:t>;</a:t>
            </a:r>
          </a:p>
          <a:p>
            <a:pPr marL="514350" indent="-514350" algn="just">
              <a:buFont typeface="+mj-lt"/>
              <a:buAutoNum type="alphaLcParenR"/>
            </a:pPr>
            <a:r>
              <a:rPr lang="en-US" dirty="0"/>
              <a:t>Dan </a:t>
            </a:r>
            <a:r>
              <a:rPr lang="en-US" dirty="0" err="1"/>
              <a:t>jika</a:t>
            </a:r>
            <a:r>
              <a:rPr lang="en-US" dirty="0"/>
              <a:t> </a:t>
            </a:r>
            <a:r>
              <a:rPr lang="en-US" dirty="0" err="1" smtClean="0"/>
              <a:t>didapati</a:t>
            </a:r>
            <a:r>
              <a:rPr lang="en-US" dirty="0" smtClean="0"/>
              <a:t> </a:t>
            </a:r>
            <a:r>
              <a:rPr lang="en-US" dirty="0" err="1"/>
              <a:t>melakukan</a:t>
            </a:r>
            <a:r>
              <a:rPr lang="en-US" dirty="0"/>
              <a:t> </a:t>
            </a:r>
            <a:r>
              <a:rPr lang="en-US" dirty="0" err="1"/>
              <a:t>kesalahan</a:t>
            </a:r>
            <a:r>
              <a:rPr lang="en-US" dirty="0"/>
              <a:t> </a:t>
            </a:r>
            <a:r>
              <a:rPr lang="en-US" dirty="0" err="1"/>
              <a:t>selepas</a:t>
            </a:r>
            <a:r>
              <a:rPr lang="en-US" dirty="0"/>
              <a:t> </a:t>
            </a:r>
            <a:r>
              <a:rPr lang="en-US" dirty="0" err="1"/>
              <a:t>dijatuhi</a:t>
            </a:r>
            <a:r>
              <a:rPr lang="en-US" dirty="0"/>
              <a:t> </a:t>
            </a:r>
            <a:r>
              <a:rPr lang="en-US" dirty="0" err="1"/>
              <a:t>hukuman</a:t>
            </a:r>
            <a:r>
              <a:rPr lang="en-US" dirty="0"/>
              <a:t> </a:t>
            </a:r>
            <a:r>
              <a:rPr lang="en-US" dirty="0" err="1"/>
              <a:t>maka</a:t>
            </a:r>
            <a:r>
              <a:rPr lang="en-US" dirty="0"/>
              <a:t> </a:t>
            </a:r>
            <a:r>
              <a:rPr lang="en-US" dirty="0" err="1"/>
              <a:t>denda</a:t>
            </a:r>
            <a:r>
              <a:rPr lang="en-US" dirty="0"/>
              <a:t> </a:t>
            </a:r>
            <a:r>
              <a:rPr lang="en-US" dirty="0" err="1"/>
              <a:t>tidak</a:t>
            </a:r>
            <a:r>
              <a:rPr lang="en-US" dirty="0"/>
              <a:t> </a:t>
            </a:r>
            <a:r>
              <a:rPr lang="en-US" dirty="0" err="1"/>
              <a:t>melebihi</a:t>
            </a:r>
            <a:r>
              <a:rPr lang="en-US" dirty="0"/>
              <a:t> $1,000.00 </a:t>
            </a:r>
            <a:r>
              <a:rPr lang="en-US" dirty="0" err="1"/>
              <a:t>setiap</a:t>
            </a:r>
            <a:r>
              <a:rPr lang="en-US" dirty="0"/>
              <a:t> </a:t>
            </a:r>
            <a:r>
              <a:rPr lang="en-US" dirty="0" err="1" smtClean="0"/>
              <a:t>hari</a:t>
            </a:r>
            <a:r>
              <a:rPr lang="en-US" dirty="0"/>
              <a:t> </a:t>
            </a:r>
            <a:r>
              <a:rPr lang="en-US" dirty="0" err="1"/>
              <a:t>atau</a:t>
            </a:r>
            <a:r>
              <a:rPr lang="en-US" dirty="0"/>
              <a:t> </a:t>
            </a:r>
            <a:r>
              <a:rPr lang="en-US" dirty="0" err="1"/>
              <a:t>sebahagian</a:t>
            </a:r>
            <a:r>
              <a:rPr lang="en-US" dirty="0"/>
              <a:t> </a:t>
            </a:r>
            <a:r>
              <a:rPr lang="en-US" dirty="0" err="1"/>
              <a:t>daripada</a:t>
            </a:r>
            <a:r>
              <a:rPr lang="en-US" dirty="0"/>
              <a:t> </a:t>
            </a:r>
            <a:r>
              <a:rPr lang="en-US" dirty="0" err="1"/>
              <a:t>jumlah</a:t>
            </a:r>
            <a:r>
              <a:rPr lang="en-US" dirty="0"/>
              <a:t> yang </a:t>
            </a:r>
            <a:r>
              <a:rPr lang="en-US" dirty="0" err="1"/>
              <a:t>dinyatakan</a:t>
            </a:r>
            <a:r>
              <a:rPr lang="en-US" dirty="0"/>
              <a:t> </a:t>
            </a:r>
            <a:r>
              <a:rPr lang="en-US" dirty="0" err="1"/>
              <a:t>jika</a:t>
            </a:r>
            <a:r>
              <a:rPr lang="en-US" dirty="0"/>
              <a:t> </a:t>
            </a:r>
            <a:r>
              <a:rPr lang="en-US" dirty="0" err="1"/>
              <a:t>masih</a:t>
            </a:r>
            <a:r>
              <a:rPr lang="en-US" dirty="0"/>
              <a:t> </a:t>
            </a:r>
            <a:r>
              <a:rPr lang="en-US" dirty="0" err="1"/>
              <a:t>melakukan</a:t>
            </a:r>
            <a:r>
              <a:rPr lang="en-US" dirty="0"/>
              <a:t> </a:t>
            </a:r>
            <a:r>
              <a:rPr lang="en-US" dirty="0" err="1"/>
              <a:t>kesalahan</a:t>
            </a:r>
            <a:r>
              <a:rPr lang="en-US" dirty="0"/>
              <a:t>. </a:t>
            </a:r>
          </a:p>
          <a:p>
            <a:pPr marL="0" indent="0">
              <a:buNone/>
            </a:pPr>
            <a:endParaRPr lang="en-US" dirty="0"/>
          </a:p>
        </p:txBody>
      </p:sp>
    </p:spTree>
    <p:extLst>
      <p:ext uri="{BB962C8B-B14F-4D97-AF65-F5344CB8AC3E}">
        <p14:creationId xmlns:p14="http://schemas.microsoft.com/office/powerpoint/2010/main" val="1354016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5245"/>
            <a:ext cx="10515600" cy="5771718"/>
          </a:xfrm>
        </p:spPr>
        <p:txBody>
          <a:bodyPr>
            <a:normAutofit fontScale="92500" lnSpcReduction="10000"/>
          </a:bodyPr>
          <a:lstStyle/>
          <a:p>
            <a:pPr marL="0" indent="0" algn="just">
              <a:buNone/>
            </a:pPr>
            <a:r>
              <a:rPr lang="en-US" i="1" dirty="0" smtClean="0"/>
              <a:t>(1) Subject to this Order, no person shall-</a:t>
            </a:r>
          </a:p>
          <a:p>
            <a:pPr marL="514350" indent="-514350" algn="just">
              <a:buFont typeface="+mj-lt"/>
              <a:buAutoNum type="alphaLcParenR"/>
            </a:pPr>
            <a:r>
              <a:rPr lang="en-US" i="1" dirty="0" smtClean="0"/>
              <a:t>Advertise of hold himself out or conduct himself in any way or by any means as a person who is authorized to carry on the business of a builder in Brunei Darussalam; or</a:t>
            </a:r>
          </a:p>
          <a:p>
            <a:pPr marL="514350" indent="-514350" algn="just">
              <a:buFont typeface="+mj-lt"/>
              <a:buAutoNum type="alphaLcParenR"/>
            </a:pPr>
            <a:r>
              <a:rPr lang="en-US" i="1" dirty="0" smtClean="0"/>
              <a:t>Assume, take or use (either alone or in combination with any other word, letter or device) the name, title or description of “licensed builder”, or any name, title or description calculated to lead others to believe he is so licensed, or by words or conduct himself out as being so licensed, </a:t>
            </a:r>
          </a:p>
          <a:p>
            <a:pPr marL="0" indent="0" algn="just">
              <a:buNone/>
            </a:pPr>
            <a:r>
              <a:rPr lang="en-US" i="1" dirty="0" smtClean="0"/>
              <a:t>(2) Subject to this </a:t>
            </a:r>
            <a:r>
              <a:rPr lang="en-US" i="1" dirty="0"/>
              <a:t>o</a:t>
            </a:r>
            <a:r>
              <a:rPr lang="en-US" i="1" dirty="0" smtClean="0"/>
              <a:t>rder, no person shall-</a:t>
            </a:r>
          </a:p>
          <a:p>
            <a:pPr marL="514350" indent="-514350" algn="just">
              <a:buFont typeface="+mj-lt"/>
              <a:buAutoNum type="alphaLcParenR"/>
            </a:pPr>
            <a:r>
              <a:rPr lang="en-US" i="1" dirty="0" smtClean="0"/>
              <a:t>Carry on the business of a builder in Brunei Darussalam unless he is in possession of a builder’s </a:t>
            </a:r>
            <a:r>
              <a:rPr lang="en-US" i="1" dirty="0" err="1" smtClean="0"/>
              <a:t>licence</a:t>
            </a:r>
            <a:r>
              <a:rPr lang="en-US" i="1" dirty="0" smtClean="0"/>
              <a:t>;</a:t>
            </a:r>
          </a:p>
          <a:p>
            <a:pPr marL="514350" indent="-514350" algn="just">
              <a:buFont typeface="+mj-lt"/>
              <a:buAutoNum type="alphaLcParenR"/>
            </a:pPr>
            <a:r>
              <a:rPr lang="en-US" i="1" dirty="0" smtClean="0"/>
              <a:t>Carry on a business carrying out, or undertaking to carry out, whether exclusively or in conjunction with any other business, general building works and minor specialist building works or minor specialist building works only, unless he is in possession of a builder’s </a:t>
            </a:r>
            <a:r>
              <a:rPr lang="en-US" i="1" dirty="0" err="1" smtClean="0"/>
              <a:t>licence</a:t>
            </a:r>
            <a:r>
              <a:rPr lang="en-US" i="1" dirty="0" smtClean="0"/>
              <a:t>;</a:t>
            </a:r>
            <a:endParaRPr lang="en-US" i="1" dirty="0"/>
          </a:p>
        </p:txBody>
      </p:sp>
    </p:spTree>
    <p:extLst>
      <p:ext uri="{BB962C8B-B14F-4D97-AF65-F5344CB8AC3E}">
        <p14:creationId xmlns:p14="http://schemas.microsoft.com/office/powerpoint/2010/main" val="148674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9155"/>
            <a:ext cx="10515600" cy="5667808"/>
          </a:xfrm>
        </p:spPr>
        <p:txBody>
          <a:bodyPr/>
          <a:lstStyle/>
          <a:p>
            <a:pPr algn="just"/>
            <a:r>
              <a:rPr lang="en-US" i="1" dirty="0" smtClean="0"/>
              <a:t>Any person who contravenes subsection (1) or (2) is guilty of an offence and liable on conviction to – </a:t>
            </a:r>
          </a:p>
          <a:p>
            <a:pPr marL="514350" indent="-514350" algn="just">
              <a:buFont typeface="+mj-lt"/>
              <a:buAutoNum type="alphaLcParenR"/>
            </a:pPr>
            <a:r>
              <a:rPr lang="en-US" i="1" dirty="0" smtClean="0"/>
              <a:t>A fine not exceeding $20,000.00, imprisonment for a term not exceeding one year or both; </a:t>
            </a:r>
          </a:p>
          <a:p>
            <a:pPr marL="514350" indent="-514350" algn="just">
              <a:buFont typeface="+mj-lt"/>
              <a:buAutoNum type="alphaLcParenR"/>
            </a:pPr>
            <a:r>
              <a:rPr lang="en-US" i="1" dirty="0" smtClean="0"/>
              <a:t>A further fine not exceeding $500.00 for each day or part thereof the person fails, without reasonable excuse, to comply with the requirements of that subsection; and</a:t>
            </a:r>
          </a:p>
          <a:p>
            <a:pPr marL="514350" indent="-514350" algn="just">
              <a:buFont typeface="+mj-lt"/>
              <a:buAutoNum type="alphaLcParenR"/>
            </a:pPr>
            <a:r>
              <a:rPr lang="en-US" i="1" dirty="0" smtClean="0"/>
              <a:t>In the case of a continuing offence after conviction, to a further fine not exceeding $1,000.00 for every day or part thereof during which the offence continues after conviction. </a:t>
            </a:r>
            <a:endParaRPr lang="en-US" i="1" dirty="0"/>
          </a:p>
        </p:txBody>
      </p:sp>
    </p:spTree>
    <p:extLst>
      <p:ext uri="{BB962C8B-B14F-4D97-AF65-F5344CB8AC3E}">
        <p14:creationId xmlns:p14="http://schemas.microsoft.com/office/powerpoint/2010/main" val="3894510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844</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Wingdings</vt:lpstr>
      <vt:lpstr>1_Office Theme</vt:lpstr>
      <vt:lpstr>PEMBERIGAAN “BUILDER’S LICENCE” (LESEN PEMBINA) BAGI SYARIKAT-SYARIKAT KONTRAKTOR DAN PEMBEKAL  YANG BERDAFTAR DI  KEMENTERIAN PEMBANGUNAN</vt:lpstr>
      <vt:lpstr>Pendaftaran Kontraktor</vt:lpstr>
      <vt:lpstr>PowerPoint Presentation</vt:lpstr>
      <vt:lpstr>PowerPoint Presentation</vt:lpstr>
      <vt:lpstr>PowerPoint Presentation</vt:lpstr>
      <vt:lpstr>Apa perubahannya?</vt:lpstr>
      <vt:lpstr>PowerPoint Presentation</vt:lpstr>
      <vt:lpstr>PowerPoint Presentation</vt:lpstr>
      <vt:lpstr>PowerPoint Presentation</vt:lpstr>
      <vt:lpstr>PowerPoint Presentation</vt:lpstr>
      <vt:lpstr>Tatacara permohonan Builder’s Licence (Lesen Pembina)</vt:lpstr>
      <vt:lpstr>PowerPoint Presentation</vt:lpstr>
      <vt:lpstr>PowerPoint Presentation</vt:lpstr>
    </vt:vector>
  </TitlesOfParts>
  <Company>E-Government National 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PEMBERIGAAN “LESEN PEMBINA” DAN E-KLINIK “BUSINESS REPORTING”  BAGI SYARIKAT-SYARIKAT KONTRAKTOR YANG BERDAFTAR DI  KEMENTERIAN PEMBANGUNAN</dc:title>
  <dc:creator>Siti Nurzafirah bte Hj Mohd Noor</dc:creator>
  <cp:lastModifiedBy>Marjuni Bin Hj Dollah/dullah</cp:lastModifiedBy>
  <cp:revision>16</cp:revision>
  <dcterms:created xsi:type="dcterms:W3CDTF">2017-04-28T01:30:39Z</dcterms:created>
  <dcterms:modified xsi:type="dcterms:W3CDTF">2017-05-15T07:53:53Z</dcterms:modified>
</cp:coreProperties>
</file>